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355600" rtl="0" fontAlgn="auto" latinLnBrk="0" hangingPunct="0">
      <a:lnSpc>
        <a:spcPct val="100000"/>
      </a:lnSpc>
      <a:spcBef>
        <a:spcPts val="4300"/>
      </a:spcBef>
      <a:spcAft>
        <a:spcPts val="0"/>
      </a:spcAft>
      <a:buClrTx/>
      <a:buSzTx/>
      <a:buFontTx/>
      <a:buNone/>
      <a:tabLst/>
      <a:defRPr b="1" baseline="0" cap="none" i="0" spc="36" strike="noStrike" sz="3600" u="none" kumimoji="0" normalizeH="0">
        <a:ln>
          <a:noFill/>
        </a:ln>
        <a:solidFill>
          <a:schemeClr val="accent1">
            <a:satOff val="36598"/>
            <a:lumOff val="-17227"/>
          </a:schemeClr>
        </a:solidFill>
        <a:effectLst/>
        <a:uFillTx/>
        <a:latin typeface="+mn-lt"/>
        <a:ea typeface="+mn-ea"/>
        <a:cs typeface="+mn-cs"/>
        <a:sym typeface="Helvetica"/>
      </a:defRPr>
    </a:lvl1pPr>
    <a:lvl2pPr marL="0" marR="0" indent="0" algn="l" defTabSz="355600" rtl="0" fontAlgn="auto" latinLnBrk="0" hangingPunct="0">
      <a:lnSpc>
        <a:spcPct val="100000"/>
      </a:lnSpc>
      <a:spcBef>
        <a:spcPts val="4300"/>
      </a:spcBef>
      <a:spcAft>
        <a:spcPts val="0"/>
      </a:spcAft>
      <a:buClrTx/>
      <a:buSzTx/>
      <a:buFontTx/>
      <a:buNone/>
      <a:tabLst/>
      <a:defRPr b="1" baseline="0" cap="none" i="0" spc="36" strike="noStrike" sz="3600" u="none" kumimoji="0" normalizeH="0">
        <a:ln>
          <a:noFill/>
        </a:ln>
        <a:solidFill>
          <a:schemeClr val="accent1">
            <a:satOff val="36598"/>
            <a:lumOff val="-17227"/>
          </a:schemeClr>
        </a:solidFill>
        <a:effectLst/>
        <a:uFillTx/>
        <a:latin typeface="+mn-lt"/>
        <a:ea typeface="+mn-ea"/>
        <a:cs typeface="+mn-cs"/>
        <a:sym typeface="Helvetica"/>
      </a:defRPr>
    </a:lvl2pPr>
    <a:lvl3pPr marL="0" marR="0" indent="0" algn="l" defTabSz="355600" rtl="0" fontAlgn="auto" latinLnBrk="0" hangingPunct="0">
      <a:lnSpc>
        <a:spcPct val="100000"/>
      </a:lnSpc>
      <a:spcBef>
        <a:spcPts val="4300"/>
      </a:spcBef>
      <a:spcAft>
        <a:spcPts val="0"/>
      </a:spcAft>
      <a:buClrTx/>
      <a:buSzTx/>
      <a:buFontTx/>
      <a:buNone/>
      <a:tabLst/>
      <a:defRPr b="1" baseline="0" cap="none" i="0" spc="36" strike="noStrike" sz="3600" u="none" kumimoji="0" normalizeH="0">
        <a:ln>
          <a:noFill/>
        </a:ln>
        <a:solidFill>
          <a:schemeClr val="accent1">
            <a:satOff val="36598"/>
            <a:lumOff val="-17227"/>
          </a:schemeClr>
        </a:solidFill>
        <a:effectLst/>
        <a:uFillTx/>
        <a:latin typeface="+mn-lt"/>
        <a:ea typeface="+mn-ea"/>
        <a:cs typeface="+mn-cs"/>
        <a:sym typeface="Helvetica"/>
      </a:defRPr>
    </a:lvl3pPr>
    <a:lvl4pPr marL="0" marR="0" indent="0" algn="l" defTabSz="355600" rtl="0" fontAlgn="auto" latinLnBrk="0" hangingPunct="0">
      <a:lnSpc>
        <a:spcPct val="100000"/>
      </a:lnSpc>
      <a:spcBef>
        <a:spcPts val="4300"/>
      </a:spcBef>
      <a:spcAft>
        <a:spcPts val="0"/>
      </a:spcAft>
      <a:buClrTx/>
      <a:buSzTx/>
      <a:buFontTx/>
      <a:buNone/>
      <a:tabLst/>
      <a:defRPr b="1" baseline="0" cap="none" i="0" spc="36" strike="noStrike" sz="3600" u="none" kumimoji="0" normalizeH="0">
        <a:ln>
          <a:noFill/>
        </a:ln>
        <a:solidFill>
          <a:schemeClr val="accent1">
            <a:satOff val="36598"/>
            <a:lumOff val="-17227"/>
          </a:schemeClr>
        </a:solidFill>
        <a:effectLst/>
        <a:uFillTx/>
        <a:latin typeface="+mn-lt"/>
        <a:ea typeface="+mn-ea"/>
        <a:cs typeface="+mn-cs"/>
        <a:sym typeface="Helvetica"/>
      </a:defRPr>
    </a:lvl4pPr>
    <a:lvl5pPr marL="0" marR="0" indent="0" algn="l" defTabSz="355600" rtl="0" fontAlgn="auto" latinLnBrk="0" hangingPunct="0">
      <a:lnSpc>
        <a:spcPct val="100000"/>
      </a:lnSpc>
      <a:spcBef>
        <a:spcPts val="4300"/>
      </a:spcBef>
      <a:spcAft>
        <a:spcPts val="0"/>
      </a:spcAft>
      <a:buClrTx/>
      <a:buSzTx/>
      <a:buFontTx/>
      <a:buNone/>
      <a:tabLst/>
      <a:defRPr b="1" baseline="0" cap="none" i="0" spc="36" strike="noStrike" sz="3600" u="none" kumimoji="0" normalizeH="0">
        <a:ln>
          <a:noFill/>
        </a:ln>
        <a:solidFill>
          <a:schemeClr val="accent1">
            <a:satOff val="36598"/>
            <a:lumOff val="-17227"/>
          </a:schemeClr>
        </a:solidFill>
        <a:effectLst/>
        <a:uFillTx/>
        <a:latin typeface="+mn-lt"/>
        <a:ea typeface="+mn-ea"/>
        <a:cs typeface="+mn-cs"/>
        <a:sym typeface="Helvetica"/>
      </a:defRPr>
    </a:lvl5pPr>
    <a:lvl6pPr marL="0" marR="0" indent="0" algn="l" defTabSz="355600" rtl="0" fontAlgn="auto" latinLnBrk="0" hangingPunct="0">
      <a:lnSpc>
        <a:spcPct val="100000"/>
      </a:lnSpc>
      <a:spcBef>
        <a:spcPts val="4300"/>
      </a:spcBef>
      <a:spcAft>
        <a:spcPts val="0"/>
      </a:spcAft>
      <a:buClrTx/>
      <a:buSzTx/>
      <a:buFontTx/>
      <a:buNone/>
      <a:tabLst/>
      <a:defRPr b="1" baseline="0" cap="none" i="0" spc="36" strike="noStrike" sz="3600" u="none" kumimoji="0" normalizeH="0">
        <a:ln>
          <a:noFill/>
        </a:ln>
        <a:solidFill>
          <a:schemeClr val="accent1">
            <a:satOff val="36598"/>
            <a:lumOff val="-17227"/>
          </a:schemeClr>
        </a:solidFill>
        <a:effectLst/>
        <a:uFillTx/>
        <a:latin typeface="+mn-lt"/>
        <a:ea typeface="+mn-ea"/>
        <a:cs typeface="+mn-cs"/>
        <a:sym typeface="Helvetica"/>
      </a:defRPr>
    </a:lvl6pPr>
    <a:lvl7pPr marL="0" marR="0" indent="0" algn="l" defTabSz="355600" rtl="0" fontAlgn="auto" latinLnBrk="0" hangingPunct="0">
      <a:lnSpc>
        <a:spcPct val="100000"/>
      </a:lnSpc>
      <a:spcBef>
        <a:spcPts val="4300"/>
      </a:spcBef>
      <a:spcAft>
        <a:spcPts val="0"/>
      </a:spcAft>
      <a:buClrTx/>
      <a:buSzTx/>
      <a:buFontTx/>
      <a:buNone/>
      <a:tabLst/>
      <a:defRPr b="1" baseline="0" cap="none" i="0" spc="36" strike="noStrike" sz="3600" u="none" kumimoji="0" normalizeH="0">
        <a:ln>
          <a:noFill/>
        </a:ln>
        <a:solidFill>
          <a:schemeClr val="accent1">
            <a:satOff val="36598"/>
            <a:lumOff val="-17227"/>
          </a:schemeClr>
        </a:solidFill>
        <a:effectLst/>
        <a:uFillTx/>
        <a:latin typeface="+mn-lt"/>
        <a:ea typeface="+mn-ea"/>
        <a:cs typeface="+mn-cs"/>
        <a:sym typeface="Helvetica"/>
      </a:defRPr>
    </a:lvl7pPr>
    <a:lvl8pPr marL="0" marR="0" indent="0" algn="l" defTabSz="355600" rtl="0" fontAlgn="auto" latinLnBrk="0" hangingPunct="0">
      <a:lnSpc>
        <a:spcPct val="100000"/>
      </a:lnSpc>
      <a:spcBef>
        <a:spcPts val="4300"/>
      </a:spcBef>
      <a:spcAft>
        <a:spcPts val="0"/>
      </a:spcAft>
      <a:buClrTx/>
      <a:buSzTx/>
      <a:buFontTx/>
      <a:buNone/>
      <a:tabLst/>
      <a:defRPr b="1" baseline="0" cap="none" i="0" spc="36" strike="noStrike" sz="3600" u="none" kumimoji="0" normalizeH="0">
        <a:ln>
          <a:noFill/>
        </a:ln>
        <a:solidFill>
          <a:schemeClr val="accent1">
            <a:satOff val="36598"/>
            <a:lumOff val="-17227"/>
          </a:schemeClr>
        </a:solidFill>
        <a:effectLst/>
        <a:uFillTx/>
        <a:latin typeface="+mn-lt"/>
        <a:ea typeface="+mn-ea"/>
        <a:cs typeface="+mn-cs"/>
        <a:sym typeface="Helvetica"/>
      </a:defRPr>
    </a:lvl8pPr>
    <a:lvl9pPr marL="0" marR="0" indent="0" algn="l" defTabSz="355600" rtl="0" fontAlgn="auto" latinLnBrk="0" hangingPunct="0">
      <a:lnSpc>
        <a:spcPct val="100000"/>
      </a:lnSpc>
      <a:spcBef>
        <a:spcPts val="4300"/>
      </a:spcBef>
      <a:spcAft>
        <a:spcPts val="0"/>
      </a:spcAft>
      <a:buClrTx/>
      <a:buSzTx/>
      <a:buFontTx/>
      <a:buNone/>
      <a:tabLst/>
      <a:defRPr b="1" baseline="0" cap="none" i="0" spc="36" strike="noStrike" sz="3600" u="none" kumimoji="0" normalizeH="0">
        <a:ln>
          <a:noFill/>
        </a:ln>
        <a:solidFill>
          <a:schemeClr val="accent1">
            <a:satOff val="36598"/>
            <a:lumOff val="-17227"/>
          </a:schemeClr>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Graphik Medium"/>
          <a:ea typeface="Graphik Medium"/>
          <a:cs typeface="Graphik Medium"/>
        </a:font>
        <a:srgbClr val="5E5E5E"/>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ff" i="off">
        <a:font>
          <a:latin typeface="Graphik Medium"/>
          <a:ea typeface="Graphik Medium"/>
          <a:cs typeface="Graphik Medium"/>
        </a:font>
        <a:srgbClr val="5E5E5E"/>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ff" i="off">
        <a:font>
          <a:latin typeface="Graphik Medium"/>
          <a:ea typeface="Graphik Medium"/>
          <a:cs typeface="Graphik Medium"/>
        </a:font>
        <a:srgbClr val="5E5E5E"/>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5E5E5E"/>
        </a:fontRef>
        <a:srgbClr val="5E5E5E"/>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Medium"/>
          <a:ea typeface="Graphik Medium"/>
          <a:cs typeface="Graphik Medium"/>
        </a:font>
        <a:srgbClr val="5E5E5E"/>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ff" i="off">
        <a:font>
          <a:latin typeface="Graphik Medium"/>
          <a:ea typeface="Graphik Medium"/>
          <a:cs typeface="Graphik Medium"/>
        </a:font>
        <a:srgbClr val="5E5E5E"/>
      </a:tcTxStyle>
      <a:tcStyle>
        <a:tcBdr>
          <a:left>
            <a:ln w="12700" cap="flat">
              <a:solidFill>
                <a:srgbClr val="000000"/>
              </a:solidFill>
              <a:prstDash val="solid"/>
              <a:miter lim="400000"/>
            </a:ln>
          </a:left>
          <a:right>
            <a:ln w="25400" cap="flat">
              <a:solidFill>
                <a:srgbClr val="084F64"/>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Medium"/>
          <a:ea typeface="Graphik Medium"/>
          <a:cs typeface="Graphik Medium"/>
        </a:font>
        <a:srgbClr val="5E5E5E"/>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84F64"/>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Graphik Medium"/>
          <a:ea typeface="Graphik Medium"/>
          <a:cs typeface="Graphik Medium"/>
        </a:font>
        <a:srgbClr val="FFFFFF"/>
      </a:tcTxStyle>
      <a:tcStyle>
        <a:tcBdr>
          <a:left>
            <a:ln w="12700" cap="flat">
              <a:solidFill>
                <a:srgbClr val="084F64"/>
              </a:solidFill>
              <a:prstDash val="solid"/>
              <a:miter lim="400000"/>
            </a:ln>
          </a:left>
          <a:right>
            <a:ln w="12700" cap="flat">
              <a:solidFill>
                <a:srgbClr val="084F64"/>
              </a:solidFill>
              <a:prstDash val="solid"/>
              <a:miter lim="400000"/>
            </a:ln>
          </a:right>
          <a:top>
            <a:ln w="12700" cap="flat">
              <a:solidFill>
                <a:srgbClr val="000000"/>
              </a:solidFill>
              <a:prstDash val="solid"/>
              <a:miter lim="400000"/>
            </a:ln>
          </a:top>
          <a:bottom>
            <a:ln w="25400" cap="flat">
              <a:solidFill>
                <a:srgbClr val="084F64"/>
              </a:solidFill>
              <a:prstDash val="solid"/>
              <a:miter lim="400000"/>
            </a:ln>
          </a:bottom>
          <a:insideH>
            <a:ln w="12700" cap="flat">
              <a:solidFill>
                <a:srgbClr val="084F64"/>
              </a:solidFill>
              <a:prstDash val="solid"/>
              <a:miter lim="400000"/>
            </a:ln>
          </a:insideH>
          <a:insideV>
            <a:ln w="12700" cap="flat">
              <a:solidFill>
                <a:srgbClr val="084F64"/>
              </a:solidFill>
              <a:prstDash val="solid"/>
              <a:miter lim="400000"/>
            </a:ln>
          </a:insideV>
        </a:tcBdr>
        <a:fill>
          <a:solidFill>
            <a:schemeClr val="accent1">
              <a:satOff val="3942"/>
              <a:lumOff val="17322"/>
            </a:schemeClr>
          </a:solidFill>
        </a:fill>
      </a:tcStyle>
    </a:firstRow>
  </a:tblStyle>
  <a:tblStyle styleId="{EEE7283C-3CF3-47DC-8721-378D4A62B228}" styleName="">
    <a:tblBg/>
    <a:wholeTbl>
      <a:tcTxStyle b="off" i="off">
        <a:font>
          <a:latin typeface="Graphik Medium"/>
          <a:ea typeface="Graphik Medium"/>
          <a:cs typeface="Graphik Medium"/>
        </a:font>
        <a:schemeClr val="accent6"/>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F0EAF0"/>
          </a:solidFill>
        </a:fill>
      </a:tcStyle>
    </a:band2H>
    <a:firstCol>
      <a:tcTxStyle b="off" i="off">
        <a:font>
          <a:latin typeface="Graphik Medium"/>
          <a:ea typeface="Graphik Medium"/>
          <a:cs typeface="Graphik Medium"/>
        </a:font>
        <a:schemeClr val="accent6"/>
      </a:tcTxStyle>
      <a:tcStyle>
        <a:tcBdr>
          <a:left>
            <a:ln w="12700" cap="flat">
              <a:solidFill>
                <a:srgbClr val="000000"/>
              </a:solidFill>
              <a:prstDash val="solid"/>
              <a:miter lim="400000"/>
            </a:ln>
          </a:left>
          <a:right>
            <a:ln w="25400" cap="flat">
              <a:solidFill>
                <a:srgbClr val="084F64"/>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Medium"/>
          <a:ea typeface="Graphik Medium"/>
          <a:cs typeface="Graphik Medium"/>
        </a:font>
        <a:schemeClr val="accent6"/>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84F64"/>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chemeClr val="accent6"/>
        </a:fontRef>
        <a:schemeClr val="accent6"/>
      </a:tcTxStyle>
      <a:tcStyle>
        <a:tcBdr>
          <a:left>
            <a:ln w="12700" cap="flat">
              <a:solidFill>
                <a:srgbClr val="084F64"/>
              </a:solidFill>
              <a:prstDash val="solid"/>
              <a:miter lim="400000"/>
            </a:ln>
          </a:left>
          <a:right>
            <a:ln w="12700" cap="flat">
              <a:solidFill>
                <a:srgbClr val="084F64"/>
              </a:solidFill>
              <a:prstDash val="solid"/>
              <a:miter lim="400000"/>
            </a:ln>
          </a:right>
          <a:top>
            <a:ln w="12700" cap="flat">
              <a:solidFill>
                <a:srgbClr val="000000"/>
              </a:solidFill>
              <a:prstDash val="solid"/>
              <a:miter lim="400000"/>
            </a:ln>
          </a:top>
          <a:bottom>
            <a:ln w="25400" cap="flat">
              <a:solidFill>
                <a:srgbClr val="084F64"/>
              </a:solidFill>
              <a:prstDash val="solid"/>
              <a:miter lim="400000"/>
            </a:ln>
          </a:bottom>
          <a:insideH>
            <a:ln w="12700" cap="flat">
              <a:solidFill>
                <a:srgbClr val="084F64"/>
              </a:solidFill>
              <a:prstDash val="solid"/>
              <a:miter lim="400000"/>
            </a:ln>
          </a:insideH>
          <a:insideV>
            <a:ln w="12700" cap="flat">
              <a:solidFill>
                <a:srgbClr val="084F64"/>
              </a:solidFill>
              <a:prstDash val="solid"/>
              <a:miter lim="400000"/>
            </a:ln>
          </a:insideV>
        </a:tcBdr>
        <a:fill>
          <a:solidFill>
            <a:schemeClr val="accent6">
              <a:hueOff val="-35454"/>
              <a:satOff val="2115"/>
              <a:lumOff val="45487"/>
            </a:schemeClr>
          </a:solidFill>
        </a:fill>
      </a:tcStyle>
    </a:firstRow>
  </a:tblStyle>
  <a:tblStyle styleId="{CF821DB8-F4EB-4A41-A1BA-3FCAFE7338EE}" styleName="">
    <a:tblBg/>
    <a:wholeTbl>
      <a:tcTxStyle b="off" i="off">
        <a:font>
          <a:latin typeface="Graphik Medium"/>
          <a:ea typeface="Graphik Medium"/>
          <a:cs typeface="Graphik Medium"/>
        </a:font>
        <a:srgbClr val="2E4E61"/>
      </a:tcTxStyle>
      <a:tcStyle>
        <a:tcBdr>
          <a:left>
            <a:ln w="12700" cap="flat">
              <a:solidFill>
                <a:srgbClr val="3D3E3E"/>
              </a:solidFill>
              <a:prstDash val="solid"/>
              <a:miter lim="400000"/>
            </a:ln>
          </a:left>
          <a:right>
            <a:ln w="12700" cap="flat">
              <a:solidFill>
                <a:srgbClr val="3D3E3E"/>
              </a:solidFill>
              <a:prstDash val="solid"/>
              <a:miter lim="400000"/>
            </a:ln>
          </a:right>
          <a:top>
            <a:ln w="12700" cap="flat">
              <a:solidFill>
                <a:srgbClr val="3D3E3E"/>
              </a:solidFill>
              <a:prstDash val="solid"/>
              <a:miter lim="400000"/>
            </a:ln>
          </a:top>
          <a:bottom>
            <a:ln w="12700" cap="flat">
              <a:solidFill>
                <a:srgbClr val="3D3E3E"/>
              </a:solidFill>
              <a:prstDash val="solid"/>
              <a:miter lim="400000"/>
            </a:ln>
          </a:bottom>
          <a:insideH>
            <a:ln w="12700" cap="flat">
              <a:solidFill>
                <a:srgbClr val="3D3E3E"/>
              </a:solidFill>
              <a:prstDash val="solid"/>
              <a:miter lim="400000"/>
            </a:ln>
          </a:insideH>
          <a:insideV>
            <a:ln w="12700" cap="flat">
              <a:solidFill>
                <a:srgbClr val="3D3E3E"/>
              </a:solidFill>
              <a:prstDash val="solid"/>
              <a:miter lim="400000"/>
            </a:ln>
          </a:insideV>
        </a:tcBdr>
        <a:fill>
          <a:noFill/>
        </a:fill>
      </a:tcStyle>
    </a:wholeTbl>
    <a:band2H>
      <a:tcTxStyle b="def" i="def"/>
      <a:tcStyle>
        <a:tcBdr/>
        <a:fill>
          <a:solidFill>
            <a:srgbClr val="EBEBEB"/>
          </a:solidFill>
        </a:fill>
      </a:tcStyle>
    </a:band2H>
    <a:firstCol>
      <a:tcTxStyle b="off" i="off">
        <a:font>
          <a:latin typeface="Graphik Medium"/>
          <a:ea typeface="Graphik Medium"/>
          <a:cs typeface="Graphik Medium"/>
        </a:font>
        <a:srgbClr val="2E4E61"/>
      </a:tcTxStyle>
      <a:tcStyle>
        <a:tcBdr>
          <a:left>
            <a:ln w="12700" cap="flat">
              <a:solidFill>
                <a:srgbClr val="3D3E3E"/>
              </a:solidFill>
              <a:prstDash val="solid"/>
              <a:miter lim="400000"/>
            </a:ln>
          </a:left>
          <a:right>
            <a:ln w="25400" cap="flat">
              <a:solidFill>
                <a:srgbClr val="3D3E3E"/>
              </a:solidFill>
              <a:prstDash val="solid"/>
              <a:miter lim="400000"/>
            </a:ln>
          </a:right>
          <a:top>
            <a:ln w="12700" cap="flat">
              <a:solidFill>
                <a:srgbClr val="3D3E3E"/>
              </a:solidFill>
              <a:prstDash val="solid"/>
              <a:miter lim="400000"/>
            </a:ln>
          </a:top>
          <a:bottom>
            <a:ln w="12700" cap="flat">
              <a:solidFill>
                <a:srgbClr val="3D3E3E"/>
              </a:solidFill>
              <a:prstDash val="solid"/>
              <a:miter lim="400000"/>
            </a:ln>
          </a:bottom>
          <a:insideH>
            <a:ln w="12700" cap="flat">
              <a:solidFill>
                <a:srgbClr val="3D3E3E"/>
              </a:solidFill>
              <a:prstDash val="solid"/>
              <a:miter lim="400000"/>
            </a:ln>
          </a:insideH>
          <a:insideV>
            <a:ln w="12700" cap="flat">
              <a:solidFill>
                <a:srgbClr val="3D3E3E"/>
              </a:solidFill>
              <a:prstDash val="solid"/>
              <a:miter lim="400000"/>
            </a:ln>
          </a:insideV>
        </a:tcBdr>
        <a:fill>
          <a:solidFill>
            <a:srgbClr val="DBE6A5"/>
          </a:solidFill>
        </a:fill>
      </a:tcStyle>
    </a:firstCol>
    <a:lastRow>
      <a:tcTxStyle b="off" i="off">
        <a:font>
          <a:latin typeface="Graphik Medium"/>
          <a:ea typeface="Graphik Medium"/>
          <a:cs typeface="Graphik Medium"/>
        </a:font>
        <a:srgbClr val="2E4E61"/>
      </a:tcTxStyle>
      <a:tcStyle>
        <a:tcBdr>
          <a:left>
            <a:ln w="12700" cap="flat">
              <a:solidFill>
                <a:srgbClr val="3D3E3E"/>
              </a:solidFill>
              <a:prstDash val="solid"/>
              <a:miter lim="400000"/>
            </a:ln>
          </a:left>
          <a:right>
            <a:ln w="12700" cap="flat">
              <a:solidFill>
                <a:srgbClr val="3D3E3E"/>
              </a:solidFill>
              <a:prstDash val="solid"/>
              <a:miter lim="400000"/>
            </a:ln>
          </a:right>
          <a:top>
            <a:ln w="25400" cap="flat">
              <a:solidFill>
                <a:srgbClr val="3D3E3E"/>
              </a:solidFill>
              <a:prstDash val="solid"/>
              <a:miter lim="400000"/>
            </a:ln>
          </a:top>
          <a:bottom>
            <a:ln w="12700" cap="flat">
              <a:solidFill>
                <a:srgbClr val="3D3E3E"/>
              </a:solidFill>
              <a:prstDash val="solid"/>
              <a:miter lim="400000"/>
            </a:ln>
          </a:bottom>
          <a:insideH>
            <a:ln w="12700" cap="flat">
              <a:solidFill>
                <a:srgbClr val="3D3E3E"/>
              </a:solidFill>
              <a:prstDash val="solid"/>
              <a:miter lim="400000"/>
            </a:ln>
          </a:insideH>
          <a:insideV>
            <a:ln w="12700" cap="flat">
              <a:solidFill>
                <a:srgbClr val="3D3E3E"/>
              </a:solidFill>
              <a:prstDash val="solid"/>
              <a:miter lim="400000"/>
            </a:ln>
          </a:insideV>
        </a:tcBdr>
        <a:fill>
          <a:noFill/>
        </a:fill>
      </a:tcStyle>
    </a:lastRow>
    <a:firstRow>
      <a:tcTxStyle b="off" i="off">
        <a:font>
          <a:latin typeface="Graphik Medium"/>
          <a:ea typeface="Graphik Medium"/>
          <a:cs typeface="Graphik Medium"/>
        </a:font>
        <a:srgbClr val="2E4E61"/>
      </a:tcTxStyle>
      <a:tcStyle>
        <a:tcBdr>
          <a:left>
            <a:ln w="12700" cap="flat">
              <a:solidFill>
                <a:srgbClr val="3D3E3E"/>
              </a:solidFill>
              <a:prstDash val="solid"/>
              <a:miter lim="400000"/>
            </a:ln>
          </a:left>
          <a:right>
            <a:ln w="12700" cap="flat">
              <a:solidFill>
                <a:srgbClr val="3D3E3E"/>
              </a:solidFill>
              <a:prstDash val="solid"/>
              <a:miter lim="400000"/>
            </a:ln>
          </a:right>
          <a:top>
            <a:ln w="12700" cap="flat">
              <a:solidFill>
                <a:srgbClr val="3D3E3E"/>
              </a:solidFill>
              <a:prstDash val="solid"/>
              <a:miter lim="400000"/>
            </a:ln>
          </a:top>
          <a:bottom>
            <a:ln w="25400" cap="flat">
              <a:solidFill>
                <a:srgbClr val="3D3E3E"/>
              </a:solidFill>
              <a:prstDash val="solid"/>
              <a:miter lim="400000"/>
            </a:ln>
          </a:bottom>
          <a:insideH>
            <a:ln w="12700" cap="flat">
              <a:solidFill>
                <a:srgbClr val="3D3E3E"/>
              </a:solidFill>
              <a:prstDash val="solid"/>
              <a:miter lim="400000"/>
            </a:ln>
          </a:insideH>
          <a:insideV>
            <a:ln w="12700" cap="flat">
              <a:solidFill>
                <a:srgbClr val="3D3E3E"/>
              </a:solidFill>
              <a:prstDash val="solid"/>
              <a:miter lim="400000"/>
            </a:ln>
          </a:insideV>
        </a:tcBdr>
        <a:fill>
          <a:solidFill>
            <a:srgbClr val="DBE6A5"/>
          </a:solidFill>
        </a:fill>
      </a:tcStyle>
    </a:firstRow>
  </a:tblStyle>
  <a:tblStyle styleId="{33BA23B1-9221-436E-865A-0063620EA4FD}" styleName="">
    <a:tblBg/>
    <a:wholeTbl>
      <a:tcTxStyle b="off" i="off">
        <a:font>
          <a:latin typeface="Graphik Medium"/>
          <a:ea typeface="Graphik Medium"/>
          <a:cs typeface="Graphik Medium"/>
        </a:font>
        <a:srgbClr val="5E5E5E"/>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b="def" i="def"/>
      <a:tcStyle>
        <a:tcBdr/>
        <a:fill>
          <a:solidFill>
            <a:srgbClr val="FFFFFF"/>
          </a:solidFill>
        </a:fill>
      </a:tcStyle>
    </a:band2H>
    <a:firstCol>
      <a:tcTxStyle b="off" i="off">
        <a:font>
          <a:latin typeface="Graphik Medium"/>
          <a:ea typeface="Graphik Medium"/>
          <a:cs typeface="Graphik Medium"/>
        </a:font>
        <a:srgbClr val="5E5E5E"/>
      </a:tcTxStyle>
      <a:tcStyle>
        <a:tcBdr>
          <a:left>
            <a:ln w="12700" cap="flat">
              <a:solidFill>
                <a:srgbClr val="5C526A"/>
              </a:solidFill>
              <a:prstDash val="solid"/>
              <a:miter lim="400000"/>
            </a:ln>
          </a:left>
          <a:right>
            <a:ln w="254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CB5B2"/>
          </a:solidFill>
        </a:fill>
      </a:tcStyle>
    </a:firstCol>
    <a:lastRow>
      <a:tcTxStyle b="off" i="off">
        <a:font>
          <a:latin typeface="Graphik Medium"/>
          <a:ea typeface="Graphik Medium"/>
          <a:cs typeface="Graphik Medium"/>
        </a:font>
        <a:srgbClr val="5E5E5E"/>
      </a:tcTxStyle>
      <a:tcStyle>
        <a:tcBdr>
          <a:left>
            <a:ln w="12700" cap="flat">
              <a:solidFill>
                <a:srgbClr val="5E5E5E"/>
              </a:solidFill>
              <a:prstDash val="solid"/>
              <a:miter lim="400000"/>
            </a:ln>
          </a:left>
          <a:right>
            <a:ln w="12700" cap="flat">
              <a:solidFill>
                <a:srgbClr val="5E5E5E"/>
              </a:solidFill>
              <a:prstDash val="solid"/>
              <a:miter lim="400000"/>
            </a:ln>
          </a:right>
          <a:top>
            <a:ln w="25400" cap="flat">
              <a:solidFill>
                <a:srgbClr val="5E5E5E"/>
              </a:solidFill>
              <a:prstDash val="solid"/>
              <a:miter lim="400000"/>
            </a:ln>
          </a:top>
          <a:bottom>
            <a:ln w="12700" cap="flat">
              <a:solidFill>
                <a:srgbClr val="5C526A"/>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ff" i="off">
        <a:font>
          <a:latin typeface="Graphik Medium"/>
          <a:ea typeface="Graphik Medium"/>
          <a:cs typeface="Graphik Medium"/>
        </a:font>
        <a:srgbClr val="FFFFFF"/>
      </a:tcTxStyle>
      <a:tcStyle>
        <a:tcBdr>
          <a:left>
            <a:ln w="12700" cap="flat">
              <a:solidFill>
                <a:srgbClr val="3B3B3B"/>
              </a:solidFill>
              <a:prstDash val="solid"/>
              <a:miter lim="400000"/>
            </a:ln>
          </a:left>
          <a:right>
            <a:ln w="12700" cap="flat">
              <a:solidFill>
                <a:srgbClr val="3B3B3B"/>
              </a:solidFill>
              <a:prstDash val="solid"/>
              <a:miter lim="400000"/>
            </a:ln>
          </a:right>
          <a:top>
            <a:ln w="12700" cap="flat">
              <a:solidFill>
                <a:srgbClr val="5C526A"/>
              </a:solidFill>
              <a:prstDash val="solid"/>
              <a:miter lim="400000"/>
            </a:ln>
          </a:top>
          <a:bottom>
            <a:ln w="25400" cap="flat">
              <a:solidFill>
                <a:srgbClr val="3B3B3B"/>
              </a:solidFill>
              <a:prstDash val="solid"/>
              <a:miter lim="400000"/>
            </a:ln>
          </a:bottom>
          <a:insideH>
            <a:ln w="12700" cap="flat">
              <a:solidFill>
                <a:srgbClr val="3B3B3B"/>
              </a:solidFill>
              <a:prstDash val="solid"/>
              <a:miter lim="400000"/>
            </a:ln>
          </a:insideH>
          <a:insideV>
            <a:ln w="12700" cap="flat">
              <a:solidFill>
                <a:srgbClr val="3B3B3B"/>
              </a:solidFill>
              <a:prstDash val="solid"/>
              <a:miter lim="400000"/>
            </a:ln>
          </a:insideV>
        </a:tcBdr>
        <a:fill>
          <a:solidFill>
            <a:srgbClr val="C16E6A"/>
          </a:solidFill>
        </a:fill>
      </a:tcStyle>
    </a:firstRow>
  </a:tblStyle>
  <a:tblStyle styleId="{2708684C-4D16-4618-839F-0558EEFCDFE6}" styleName="">
    <a:tblBg/>
    <a:wholeTbl>
      <a:tcTxStyle b="off" i="off">
        <a:font>
          <a:latin typeface="Graphik Medium"/>
          <a:ea typeface="Graphik Medium"/>
          <a:cs typeface="Graphik Medium"/>
        </a:font>
        <a:srgbClr val="5E5E5E"/>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CDCECC"/>
          </a:solidFill>
        </a:fill>
      </a:tcStyle>
    </a:wholeTbl>
    <a:band2H>
      <a:tcTxStyle b="def" i="def"/>
      <a:tcStyle>
        <a:tcBdr/>
        <a:fill>
          <a:solidFill>
            <a:srgbClr val="EDEEEE"/>
          </a:solidFill>
        </a:fill>
      </a:tcStyle>
    </a:band2H>
    <a:firstCol>
      <a:tcTxStyle b="off" i="off">
        <a:font>
          <a:latin typeface="Graphik Medium"/>
          <a:ea typeface="Graphik Medium"/>
          <a:cs typeface="Graphik Medium"/>
        </a:font>
        <a:srgbClr val="FFFFFF"/>
      </a:tcTxStyle>
      <a:tcStyle>
        <a:tcBdr>
          <a:left>
            <a:ln w="12700" cap="flat">
              <a:solidFill>
                <a:srgbClr val="5E5E5E"/>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D2F24"/>
          </a:solidFill>
        </a:fill>
      </a:tcStyle>
    </a:firstCol>
    <a:lastRow>
      <a:tcTxStyle b="off" i="off">
        <a:font>
          <a:latin typeface="Graphik Medium"/>
          <a:ea typeface="Graphik Medium"/>
          <a:cs typeface="Graphik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5E5E5E"/>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E5E5E"/>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5E5E5E"/>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E5E5E"/>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7" name="Shape 177"/>
          <p:cNvSpPr/>
          <p:nvPr>
            <p:ph type="sldImg"/>
          </p:nvPr>
        </p:nvSpPr>
        <p:spPr>
          <a:xfrm>
            <a:off x="1143000" y="685800"/>
            <a:ext cx="4572000" cy="3429000"/>
          </a:xfrm>
          <a:prstGeom prst="rect">
            <a:avLst/>
          </a:prstGeom>
        </p:spPr>
        <p:txBody>
          <a:bodyPr/>
          <a:lstStyle/>
          <a:p>
            <a:pPr/>
          </a:p>
        </p:txBody>
      </p:sp>
      <p:sp>
        <p:nvSpPr>
          <p:cNvPr id="178" name="Shape 17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olo">
    <p:spTree>
      <p:nvGrpSpPr>
        <p:cNvPr id="1" name=""/>
        <p:cNvGrpSpPr/>
        <p:nvPr/>
      </p:nvGrpSpPr>
      <p:grpSpPr>
        <a:xfrm>
          <a:off x="0" y="0"/>
          <a:ext cx="0" cy="0"/>
          <a:chOff x="0" y="0"/>
          <a:chExt cx="0" cy="0"/>
        </a:xfrm>
      </p:grpSpPr>
      <p:sp>
        <p:nvSpPr>
          <p:cNvPr id="15" name="Argomento"/>
          <p:cNvSpPr txBox="1"/>
          <p:nvPr>
            <p:ph type="body" sz="quarter" idx="13" hasCustomPrompt="1"/>
          </p:nvPr>
        </p:nvSpPr>
        <p:spPr>
          <a:xfrm>
            <a:off x="1181100" y="12364718"/>
            <a:ext cx="4965700" cy="467107"/>
          </a:xfrm>
          <a:prstGeom prst="rect">
            <a:avLst/>
          </a:prstGeom>
        </p:spPr>
        <p:txBody>
          <a:bodyPr anchor="t"/>
          <a:lstStyle>
            <a:lvl1pPr defTabSz="566674">
              <a:defRPr b="0" cap="all" spc="85" sz="2134">
                <a:latin typeface="Graphik"/>
                <a:ea typeface="Graphik"/>
                <a:cs typeface="Graphik"/>
                <a:sym typeface="Graphik"/>
              </a:defRPr>
            </a:lvl1pPr>
          </a:lstStyle>
          <a:p>
            <a:pPr/>
            <a:r>
              <a:t>Argomento</a:t>
            </a:r>
          </a:p>
        </p:txBody>
      </p:sp>
      <p:sp>
        <p:nvSpPr>
          <p:cNvPr id="16" name="Posizione"/>
          <p:cNvSpPr txBox="1"/>
          <p:nvPr>
            <p:ph type="body" sz="quarter" idx="14" hasCustomPrompt="1"/>
          </p:nvPr>
        </p:nvSpPr>
        <p:spPr>
          <a:xfrm>
            <a:off x="18237200" y="12364718"/>
            <a:ext cx="4965700" cy="467107"/>
          </a:xfrm>
          <a:prstGeom prst="rect">
            <a:avLst/>
          </a:prstGeom>
        </p:spPr>
        <p:txBody>
          <a:bodyPr anchor="t"/>
          <a:lstStyle>
            <a:lvl1pPr defTabSz="566674">
              <a:defRPr b="0" cap="all" spc="85" sz="2134">
                <a:latin typeface="Graphik"/>
                <a:ea typeface="Graphik"/>
                <a:cs typeface="Graphik"/>
                <a:sym typeface="Graphik"/>
              </a:defRPr>
            </a:lvl1pPr>
          </a:lstStyle>
          <a:p>
            <a:pPr/>
            <a:r>
              <a:t>Posizione</a:t>
            </a:r>
          </a:p>
        </p:txBody>
      </p:sp>
      <p:sp>
        <p:nvSpPr>
          <p:cNvPr id="17" name="Autore e data"/>
          <p:cNvSpPr txBox="1"/>
          <p:nvPr>
            <p:ph type="body" sz="quarter" idx="15" hasCustomPrompt="1"/>
          </p:nvPr>
        </p:nvSpPr>
        <p:spPr>
          <a:xfrm>
            <a:off x="6946900" y="12233909"/>
            <a:ext cx="10490200" cy="706629"/>
          </a:xfrm>
          <a:prstGeom prst="rect">
            <a:avLst/>
          </a:prstGeom>
        </p:spPr>
        <p:txBody>
          <a:bodyPr anchor="t"/>
          <a:lstStyle>
            <a:lvl1pPr defTabSz="572516">
              <a:defRPr spc="105" sz="3528"/>
            </a:lvl1pPr>
          </a:lstStyle>
          <a:p>
            <a:pPr/>
            <a:r>
              <a:t>Autore e data</a:t>
            </a:r>
          </a:p>
        </p:txBody>
      </p:sp>
      <p:sp>
        <p:nvSpPr>
          <p:cNvPr id="18" name="Titolo presentazione"/>
          <p:cNvSpPr txBox="1"/>
          <p:nvPr>
            <p:ph type="title" hasCustomPrompt="1"/>
          </p:nvPr>
        </p:nvSpPr>
        <p:spPr>
          <a:prstGeom prst="rect">
            <a:avLst/>
          </a:prstGeom>
        </p:spPr>
        <p:txBody>
          <a:bodyPr/>
          <a:lstStyle/>
          <a:p>
            <a:pPr/>
            <a:r>
              <a:t>Titolo presentazione</a:t>
            </a:r>
          </a:p>
        </p:txBody>
      </p:sp>
      <p:sp>
        <p:nvSpPr>
          <p:cNvPr id="19" name="Corpo livello uno…"/>
          <p:cNvSpPr txBox="1"/>
          <p:nvPr>
            <p:ph type="body" sz="quarter" idx="1" hasCustomPrompt="1"/>
          </p:nvPr>
        </p:nvSpPr>
        <p:spPr>
          <a:prstGeom prst="rect">
            <a:avLst/>
          </a:prstGeom>
        </p:spPr>
        <p:txBody>
          <a:bodyPr/>
          <a:lstStyle/>
          <a:p>
            <a:pPr/>
            <a:r>
              <a:t>Sottotitolo presentazione</a:t>
            </a:r>
          </a:p>
          <a:p>
            <a:pPr lvl="1"/>
            <a:r>
              <a:t/>
            </a:r>
          </a:p>
          <a:p>
            <a:pPr lvl="2"/>
            <a:r>
              <a:t/>
            </a:r>
          </a:p>
          <a:p>
            <a:pPr lvl="3"/>
            <a:r>
              <a:t/>
            </a:r>
          </a:p>
          <a:p>
            <a:pPr lvl="4"/>
            <a:r>
              <a:t/>
            </a:r>
          </a:p>
        </p:txBody>
      </p:sp>
      <p:sp>
        <p:nvSpPr>
          <p:cNvPr id="2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chiarazione">
    <p:bg>
      <p:bgPr>
        <a:solidFill>
          <a:srgbClr val="F3F5B1"/>
        </a:solidFill>
      </p:bgPr>
    </p:bg>
    <p:spTree>
      <p:nvGrpSpPr>
        <p:cNvPr id="1" name=""/>
        <p:cNvGrpSpPr/>
        <p:nvPr/>
      </p:nvGrpSpPr>
      <p:grpSpPr>
        <a:xfrm>
          <a:off x="0" y="0"/>
          <a:ext cx="0" cy="0"/>
          <a:chOff x="0" y="0"/>
          <a:chExt cx="0" cy="0"/>
        </a:xfrm>
      </p:grpSpPr>
      <p:sp>
        <p:nvSpPr>
          <p:cNvPr id="121" name="Corpo livello uno…"/>
          <p:cNvSpPr txBox="1"/>
          <p:nvPr>
            <p:ph type="body" sz="half" idx="1" hasCustomPrompt="1"/>
          </p:nvPr>
        </p:nvSpPr>
        <p:spPr>
          <a:xfrm>
            <a:off x="2082800" y="4337484"/>
            <a:ext cx="20205700" cy="4699001"/>
          </a:xfrm>
          <a:prstGeom prst="rect">
            <a:avLst/>
          </a:prstGeom>
        </p:spPr>
        <p:txBody>
          <a:bodyPr anchor="ctr"/>
          <a:lstStyle>
            <a:lvl1pPr>
              <a:lnSpc>
                <a:spcPct val="90000"/>
              </a:lnSpc>
              <a:defRPr cap="all" spc="270" sz="9000">
                <a:solidFill>
                  <a:schemeClr val="accent1">
                    <a:satOff val="36598"/>
                    <a:lumOff val="-17227"/>
                  </a:schemeClr>
                </a:solidFill>
              </a:defRPr>
            </a:lvl1pPr>
            <a:lvl2pPr>
              <a:lnSpc>
                <a:spcPct val="90000"/>
              </a:lnSpc>
              <a:defRPr cap="all" spc="270" sz="9000">
                <a:solidFill>
                  <a:schemeClr val="accent1">
                    <a:satOff val="36598"/>
                    <a:lumOff val="-17227"/>
                  </a:schemeClr>
                </a:solidFill>
              </a:defRPr>
            </a:lvl2pPr>
            <a:lvl3pPr>
              <a:lnSpc>
                <a:spcPct val="90000"/>
              </a:lnSpc>
              <a:defRPr cap="all" spc="270" sz="9000">
                <a:solidFill>
                  <a:schemeClr val="accent1">
                    <a:satOff val="36598"/>
                    <a:lumOff val="-17227"/>
                  </a:schemeClr>
                </a:solidFill>
              </a:defRPr>
            </a:lvl3pPr>
            <a:lvl4pPr>
              <a:lnSpc>
                <a:spcPct val="90000"/>
              </a:lnSpc>
              <a:defRPr cap="all" spc="270" sz="9000">
                <a:solidFill>
                  <a:schemeClr val="accent1">
                    <a:satOff val="36598"/>
                    <a:lumOff val="-17227"/>
                  </a:schemeClr>
                </a:solidFill>
              </a:defRPr>
            </a:lvl4pPr>
            <a:lvl5pPr>
              <a:lnSpc>
                <a:spcPct val="90000"/>
              </a:lnSpc>
              <a:defRPr cap="all" spc="270" sz="9000">
                <a:solidFill>
                  <a:schemeClr val="accent1">
                    <a:satOff val="36598"/>
                    <a:lumOff val="-17227"/>
                  </a:schemeClr>
                </a:solidFill>
              </a:defRPr>
            </a:lvl5pPr>
          </a:lstStyle>
          <a:p>
            <a:pPr/>
            <a:r>
              <a:t>Dichiarazione</a:t>
            </a:r>
          </a:p>
          <a:p>
            <a:pPr lvl="1"/>
            <a:r>
              <a:t/>
            </a:r>
          </a:p>
          <a:p>
            <a:pPr lvl="2"/>
            <a:r>
              <a:t/>
            </a:r>
          </a:p>
          <a:p>
            <a:pPr lvl="3"/>
            <a:r>
              <a:t/>
            </a:r>
          </a:p>
          <a:p>
            <a:pPr lvl="4"/>
            <a:r>
              <a:t/>
            </a:r>
          </a:p>
        </p:txBody>
      </p:sp>
      <p:sp>
        <p:nvSpPr>
          <p:cNvPr id="122" name="Linea"/>
          <p:cNvSpPr/>
          <p:nvPr/>
        </p:nvSpPr>
        <p:spPr>
          <a:xfrm>
            <a:off x="766879" y="952500"/>
            <a:ext cx="22850242" cy="0"/>
          </a:xfrm>
          <a:prstGeom prst="line">
            <a:avLst/>
          </a:prstGeom>
          <a:ln w="76200">
            <a:solidFill>
              <a:schemeClr val="accent1"/>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123" name="Linea"/>
          <p:cNvSpPr/>
          <p:nvPr/>
        </p:nvSpPr>
        <p:spPr>
          <a:xfrm>
            <a:off x="757217" y="12603828"/>
            <a:ext cx="22862943" cy="1"/>
          </a:xfrm>
          <a:prstGeom prst="line">
            <a:avLst/>
          </a:prstGeom>
          <a:ln w="76200">
            <a:solidFill>
              <a:schemeClr val="accent1"/>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124" name="Numero diapositiva"/>
          <p:cNvSpPr txBox="1"/>
          <p:nvPr>
            <p:ph type="sldNum" sz="quarter" idx="2"/>
          </p:nvPr>
        </p:nvSpPr>
        <p:spPr>
          <a:xfrm>
            <a:off x="11979148" y="12875006"/>
            <a:ext cx="438405" cy="482601"/>
          </a:xfrm>
          <a:prstGeom prst="rect">
            <a:avLst/>
          </a:prstGeom>
        </p:spPr>
        <p:txBody>
          <a:bodyPr/>
          <a:lstStyle>
            <a:lvl1pPr>
              <a:defRPr>
                <a:solidFill>
                  <a:srgbClr val="5E5E5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Informazione importante">
    <p:bg>
      <p:bgPr>
        <a:solidFill>
          <a:srgbClr val="F3F5B1"/>
        </a:solidFill>
      </p:bgPr>
    </p:bg>
    <p:spTree>
      <p:nvGrpSpPr>
        <p:cNvPr id="1" name=""/>
        <p:cNvGrpSpPr/>
        <p:nvPr/>
      </p:nvGrpSpPr>
      <p:grpSpPr>
        <a:xfrm>
          <a:off x="0" y="0"/>
          <a:ext cx="0" cy="0"/>
          <a:chOff x="0" y="0"/>
          <a:chExt cx="0" cy="0"/>
        </a:xfrm>
      </p:grpSpPr>
      <p:sp>
        <p:nvSpPr>
          <p:cNvPr id="131" name="Corpo livello uno…"/>
          <p:cNvSpPr txBox="1"/>
          <p:nvPr>
            <p:ph type="body" idx="1" hasCustomPrompt="1"/>
          </p:nvPr>
        </p:nvSpPr>
        <p:spPr>
          <a:xfrm>
            <a:off x="2082800" y="1509784"/>
            <a:ext cx="20205700" cy="6852293"/>
          </a:xfrm>
          <a:prstGeom prst="rect">
            <a:avLst/>
          </a:prstGeom>
        </p:spPr>
        <p:txBody>
          <a:bodyPr/>
          <a:lstStyle>
            <a:lvl1pPr>
              <a:lnSpc>
                <a:spcPct val="90000"/>
              </a:lnSpc>
              <a:defRPr cap="all" spc="750" sz="25000">
                <a:solidFill>
                  <a:schemeClr val="accent1">
                    <a:satOff val="36598"/>
                    <a:lumOff val="-17227"/>
                  </a:schemeClr>
                </a:solidFill>
              </a:defRPr>
            </a:lvl1pPr>
            <a:lvl2pPr>
              <a:lnSpc>
                <a:spcPct val="90000"/>
              </a:lnSpc>
              <a:defRPr cap="all" spc="750" sz="25000">
                <a:solidFill>
                  <a:schemeClr val="accent1">
                    <a:satOff val="36598"/>
                    <a:lumOff val="-17227"/>
                  </a:schemeClr>
                </a:solidFill>
              </a:defRPr>
            </a:lvl2pPr>
            <a:lvl3pPr>
              <a:lnSpc>
                <a:spcPct val="90000"/>
              </a:lnSpc>
              <a:defRPr cap="all" spc="750" sz="25000">
                <a:solidFill>
                  <a:schemeClr val="accent1">
                    <a:satOff val="36598"/>
                    <a:lumOff val="-17227"/>
                  </a:schemeClr>
                </a:solidFill>
              </a:defRPr>
            </a:lvl3pPr>
            <a:lvl4pPr>
              <a:lnSpc>
                <a:spcPct val="90000"/>
              </a:lnSpc>
              <a:defRPr cap="all" spc="750" sz="25000">
                <a:solidFill>
                  <a:schemeClr val="accent1">
                    <a:satOff val="36598"/>
                    <a:lumOff val="-17227"/>
                  </a:schemeClr>
                </a:solidFill>
              </a:defRPr>
            </a:lvl4pPr>
            <a:lvl5pPr>
              <a:lnSpc>
                <a:spcPct val="90000"/>
              </a:lnSpc>
              <a:defRPr cap="all" spc="750" sz="25000">
                <a:solidFill>
                  <a:schemeClr val="accent1">
                    <a:satOff val="36598"/>
                    <a:lumOff val="-17227"/>
                  </a:schemeClr>
                </a:solidFill>
              </a:defRPr>
            </a:lvl5pPr>
          </a:lstStyle>
          <a:p>
            <a:pPr/>
            <a:r>
              <a:t>100%</a:t>
            </a:r>
          </a:p>
          <a:p>
            <a:pPr lvl="1"/>
            <a:r>
              <a:t/>
            </a:r>
          </a:p>
          <a:p>
            <a:pPr lvl="2"/>
            <a:r>
              <a:t/>
            </a:r>
          </a:p>
          <a:p>
            <a:pPr lvl="3"/>
            <a:r>
              <a:t/>
            </a:r>
          </a:p>
          <a:p>
            <a:pPr lvl="4"/>
            <a:r>
              <a:t/>
            </a:r>
          </a:p>
        </p:txBody>
      </p:sp>
      <p:sp>
        <p:nvSpPr>
          <p:cNvPr id="132" name="Dettagli informazione"/>
          <p:cNvSpPr txBox="1"/>
          <p:nvPr>
            <p:ph type="body" sz="quarter" idx="13" hasCustomPrompt="1"/>
          </p:nvPr>
        </p:nvSpPr>
        <p:spPr>
          <a:xfrm>
            <a:off x="2082800" y="8407994"/>
            <a:ext cx="20205700" cy="694056"/>
          </a:xfrm>
          <a:prstGeom prst="rect">
            <a:avLst/>
          </a:prstGeom>
        </p:spPr>
        <p:txBody>
          <a:bodyPr anchor="t"/>
          <a:lstStyle>
            <a:lvl1pPr defTabSz="572516">
              <a:defRPr spc="102" sz="3430">
                <a:solidFill>
                  <a:schemeClr val="accent1"/>
                </a:solidFill>
              </a:defRPr>
            </a:lvl1pPr>
          </a:lstStyle>
          <a:p>
            <a:pPr/>
            <a:r>
              <a:t>Dettagli informazione</a:t>
            </a:r>
          </a:p>
        </p:txBody>
      </p:sp>
      <p:sp>
        <p:nvSpPr>
          <p:cNvPr id="133" name="Linea"/>
          <p:cNvSpPr/>
          <p:nvPr/>
        </p:nvSpPr>
        <p:spPr>
          <a:xfrm flipV="1">
            <a:off x="762000" y="952499"/>
            <a:ext cx="22860001" cy="2"/>
          </a:xfrm>
          <a:prstGeom prst="line">
            <a:avLst/>
          </a:prstGeom>
          <a:ln w="76200">
            <a:solidFill>
              <a:schemeClr val="accent1"/>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134" name="Linea"/>
          <p:cNvSpPr/>
          <p:nvPr/>
        </p:nvSpPr>
        <p:spPr>
          <a:xfrm>
            <a:off x="766879" y="12598400"/>
            <a:ext cx="22850242" cy="0"/>
          </a:xfrm>
          <a:prstGeom prst="line">
            <a:avLst/>
          </a:prstGeom>
          <a:ln w="76200">
            <a:solidFill>
              <a:schemeClr val="accent1"/>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135" name="Numero diapositiva"/>
          <p:cNvSpPr txBox="1"/>
          <p:nvPr>
            <p:ph type="sldNum" sz="quarter" idx="2"/>
          </p:nvPr>
        </p:nvSpPr>
        <p:spPr>
          <a:xfrm>
            <a:off x="11979148" y="12875006"/>
            <a:ext cx="438405" cy="482601"/>
          </a:xfrm>
          <a:prstGeom prst="rect">
            <a:avLst/>
          </a:prstGeom>
        </p:spPr>
        <p:txBody>
          <a:bodyPr/>
          <a:lstStyle>
            <a:lvl1pPr>
              <a:defRPr>
                <a:solidFill>
                  <a:srgbClr val="5E5E5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itazione">
    <p:bg>
      <p:bgPr>
        <a:solidFill>
          <a:srgbClr val="FFCBC5"/>
        </a:solidFill>
      </p:bgPr>
    </p:bg>
    <p:spTree>
      <p:nvGrpSpPr>
        <p:cNvPr id="1" name=""/>
        <p:cNvGrpSpPr/>
        <p:nvPr/>
      </p:nvGrpSpPr>
      <p:grpSpPr>
        <a:xfrm>
          <a:off x="0" y="0"/>
          <a:ext cx="0" cy="0"/>
          <a:chOff x="0" y="0"/>
          <a:chExt cx="0" cy="0"/>
        </a:xfrm>
      </p:grpSpPr>
      <p:sp>
        <p:nvSpPr>
          <p:cNvPr id="142" name="Attribuzione"/>
          <p:cNvSpPr txBox="1"/>
          <p:nvPr>
            <p:ph type="body" sz="quarter" idx="13" hasCustomPrompt="1"/>
          </p:nvPr>
        </p:nvSpPr>
        <p:spPr>
          <a:xfrm>
            <a:off x="2088436" y="11375561"/>
            <a:ext cx="20207127" cy="706629"/>
          </a:xfrm>
          <a:prstGeom prst="rect">
            <a:avLst/>
          </a:prstGeom>
        </p:spPr>
        <p:txBody>
          <a:bodyPr anchor="t"/>
          <a:lstStyle>
            <a:lvl1pPr defTabSz="572516">
              <a:defRPr spc="105" sz="3528">
                <a:solidFill>
                  <a:schemeClr val="accent1"/>
                </a:solidFill>
              </a:defRPr>
            </a:lvl1pPr>
          </a:lstStyle>
          <a:p>
            <a:pPr/>
            <a:r>
              <a:t>Attribuzione</a:t>
            </a:r>
          </a:p>
        </p:txBody>
      </p:sp>
      <p:sp>
        <p:nvSpPr>
          <p:cNvPr id="143" name="Linea"/>
          <p:cNvSpPr/>
          <p:nvPr/>
        </p:nvSpPr>
        <p:spPr>
          <a:xfrm flipV="1">
            <a:off x="762000" y="952499"/>
            <a:ext cx="22860001" cy="2"/>
          </a:xfrm>
          <a:prstGeom prst="line">
            <a:avLst/>
          </a:prstGeom>
          <a:ln w="76200">
            <a:solidFill>
              <a:schemeClr val="accent1">
                <a:satOff val="36598"/>
                <a:lumOff val="-17227"/>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144" name="Linea"/>
          <p:cNvSpPr/>
          <p:nvPr/>
        </p:nvSpPr>
        <p:spPr>
          <a:xfrm>
            <a:off x="762000" y="12598400"/>
            <a:ext cx="22860001" cy="0"/>
          </a:xfrm>
          <a:prstGeom prst="line">
            <a:avLst/>
          </a:prstGeom>
          <a:ln w="76200">
            <a:solidFill>
              <a:schemeClr val="accent1">
                <a:satOff val="36598"/>
                <a:lumOff val="-17227"/>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145" name="Corpo livello uno…"/>
          <p:cNvSpPr txBox="1"/>
          <p:nvPr>
            <p:ph type="body" sz="half" idx="1" hasCustomPrompt="1"/>
          </p:nvPr>
        </p:nvSpPr>
        <p:spPr>
          <a:xfrm>
            <a:off x="2088436" y="4298870"/>
            <a:ext cx="20207128" cy="4699001"/>
          </a:xfrm>
          <a:prstGeom prst="rect">
            <a:avLst/>
          </a:prstGeom>
        </p:spPr>
        <p:txBody>
          <a:bodyPr anchor="ctr"/>
          <a:lstStyle>
            <a:lvl1pPr>
              <a:lnSpc>
                <a:spcPct val="90000"/>
              </a:lnSpc>
              <a:defRPr cap="all" spc="190" sz="9500">
                <a:solidFill>
                  <a:schemeClr val="accent1">
                    <a:satOff val="36598"/>
                    <a:lumOff val="-17227"/>
                  </a:schemeClr>
                </a:solidFill>
              </a:defRPr>
            </a:lvl1pPr>
            <a:lvl2pPr>
              <a:lnSpc>
                <a:spcPct val="90000"/>
              </a:lnSpc>
              <a:defRPr cap="all" spc="190" sz="9500">
                <a:solidFill>
                  <a:schemeClr val="accent1">
                    <a:satOff val="36598"/>
                    <a:lumOff val="-17227"/>
                  </a:schemeClr>
                </a:solidFill>
              </a:defRPr>
            </a:lvl2pPr>
            <a:lvl3pPr>
              <a:lnSpc>
                <a:spcPct val="90000"/>
              </a:lnSpc>
              <a:defRPr cap="all" spc="190" sz="9500">
                <a:solidFill>
                  <a:schemeClr val="accent1">
                    <a:satOff val="36598"/>
                    <a:lumOff val="-17227"/>
                  </a:schemeClr>
                </a:solidFill>
              </a:defRPr>
            </a:lvl3pPr>
            <a:lvl4pPr>
              <a:lnSpc>
                <a:spcPct val="90000"/>
              </a:lnSpc>
              <a:defRPr cap="all" spc="190" sz="9500">
                <a:solidFill>
                  <a:schemeClr val="accent1">
                    <a:satOff val="36598"/>
                    <a:lumOff val="-17227"/>
                  </a:schemeClr>
                </a:solidFill>
              </a:defRPr>
            </a:lvl4pPr>
            <a:lvl5pPr>
              <a:lnSpc>
                <a:spcPct val="90000"/>
              </a:lnSpc>
              <a:defRPr cap="all" spc="190" sz="9500">
                <a:solidFill>
                  <a:schemeClr val="accent1">
                    <a:satOff val="36598"/>
                    <a:lumOff val="-17227"/>
                  </a:schemeClr>
                </a:solidFill>
              </a:defRPr>
            </a:lvl5pPr>
          </a:lstStyle>
          <a:p>
            <a:pPr/>
            <a:r>
              <a:t>“Citazione degna di nota”</a:t>
            </a:r>
          </a:p>
          <a:p>
            <a:pPr lvl="1"/>
            <a:r>
              <a:t/>
            </a:r>
          </a:p>
          <a:p>
            <a:pPr lvl="2"/>
            <a:r>
              <a:t/>
            </a:r>
          </a:p>
          <a:p>
            <a:pPr lvl="3"/>
            <a:r>
              <a:t/>
            </a:r>
          </a:p>
          <a:p>
            <a:pPr lvl="4"/>
            <a:r>
              <a:t/>
            </a:r>
          </a:p>
        </p:txBody>
      </p:sp>
      <p:sp>
        <p:nvSpPr>
          <p:cNvPr id="146" name="Numero diapositiva"/>
          <p:cNvSpPr txBox="1"/>
          <p:nvPr>
            <p:ph type="sldNum" sz="quarter" idx="2"/>
          </p:nvPr>
        </p:nvSpPr>
        <p:spPr>
          <a:xfrm>
            <a:off x="11979148" y="12875006"/>
            <a:ext cx="438405" cy="482601"/>
          </a:xfrm>
          <a:prstGeom prst="rect">
            <a:avLst/>
          </a:prstGeom>
        </p:spPr>
        <p:txBody>
          <a:bodyPr/>
          <a:lstStyle>
            <a:lvl1pPr>
              <a:defRPr>
                <a:solidFill>
                  <a:srgbClr val="5E5E5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 - 3 per pagina">
    <p:bg>
      <p:bgPr>
        <a:solidFill>
          <a:srgbClr val="FFF5F2"/>
        </a:solidFill>
      </p:bgPr>
    </p:bg>
    <p:spTree>
      <p:nvGrpSpPr>
        <p:cNvPr id="1" name=""/>
        <p:cNvGrpSpPr/>
        <p:nvPr/>
      </p:nvGrpSpPr>
      <p:grpSpPr>
        <a:xfrm>
          <a:off x="0" y="0"/>
          <a:ext cx="0" cy="0"/>
          <a:chOff x="0" y="0"/>
          <a:chExt cx="0" cy="0"/>
        </a:xfrm>
      </p:grpSpPr>
      <p:sp>
        <p:nvSpPr>
          <p:cNvPr id="153" name="Immagine"/>
          <p:cNvSpPr/>
          <p:nvPr>
            <p:ph type="pic" idx="13"/>
          </p:nvPr>
        </p:nvSpPr>
        <p:spPr>
          <a:xfrm>
            <a:off x="-609600" y="431800"/>
            <a:ext cx="21514742" cy="12103100"/>
          </a:xfrm>
          <a:prstGeom prst="rect">
            <a:avLst/>
          </a:prstGeom>
          <a:ln w="114300">
            <a:solidFill>
              <a:srgbClr val="FFFFFF"/>
            </a:solidFill>
          </a:ln>
        </p:spPr>
        <p:txBody>
          <a:bodyPr lIns="91439" tIns="45719" rIns="91439" bIns="45719" anchor="t">
            <a:noAutofit/>
          </a:bodyPr>
          <a:lstStyle/>
          <a:p>
            <a:pPr/>
          </a:p>
        </p:txBody>
      </p:sp>
      <p:sp>
        <p:nvSpPr>
          <p:cNvPr id="154" name="Immagine"/>
          <p:cNvSpPr/>
          <p:nvPr>
            <p:ph type="pic" sz="quarter" idx="14"/>
          </p:nvPr>
        </p:nvSpPr>
        <p:spPr>
          <a:xfrm>
            <a:off x="15836900" y="-203200"/>
            <a:ext cx="7747000" cy="7747000"/>
          </a:xfrm>
          <a:prstGeom prst="rect">
            <a:avLst/>
          </a:prstGeom>
          <a:ln w="114300">
            <a:solidFill>
              <a:srgbClr val="FFFFFF"/>
            </a:solidFill>
          </a:ln>
        </p:spPr>
        <p:txBody>
          <a:bodyPr lIns="91439" tIns="45719" rIns="91439" bIns="45719" anchor="t">
            <a:noAutofit/>
          </a:bodyPr>
          <a:lstStyle/>
          <a:p>
            <a:pPr/>
          </a:p>
        </p:txBody>
      </p:sp>
      <p:sp>
        <p:nvSpPr>
          <p:cNvPr id="155" name="1056335080_2112X2816.jpg"/>
          <p:cNvSpPr/>
          <p:nvPr>
            <p:ph type="pic" idx="15"/>
          </p:nvPr>
        </p:nvSpPr>
        <p:spPr>
          <a:xfrm>
            <a:off x="10769600" y="-6083300"/>
            <a:ext cx="17881600" cy="23842133"/>
          </a:xfrm>
          <a:prstGeom prst="rect">
            <a:avLst/>
          </a:prstGeom>
          <a:ln w="114300">
            <a:solidFill>
              <a:srgbClr val="FFFFFF"/>
            </a:solidFill>
          </a:ln>
        </p:spPr>
        <p:txBody>
          <a:bodyPr lIns="91439" tIns="45719" rIns="91439" bIns="45719" anchor="t">
            <a:noAutofit/>
          </a:bodyPr>
          <a:lstStyle/>
          <a:p>
            <a:pPr/>
          </a:p>
        </p:txBody>
      </p:sp>
      <p:sp>
        <p:nvSpPr>
          <p:cNvPr id="156" name="Numero diapositiva"/>
          <p:cNvSpPr txBox="1"/>
          <p:nvPr>
            <p:ph type="sldNum" sz="quarter" idx="2"/>
          </p:nvPr>
        </p:nvSpPr>
        <p:spPr>
          <a:xfrm>
            <a:off x="11979148" y="12875006"/>
            <a:ext cx="438405" cy="482601"/>
          </a:xfrm>
          <a:prstGeom prst="rect">
            <a:avLst/>
          </a:prstGeom>
        </p:spPr>
        <p:txBody>
          <a:bodyPr/>
          <a:lstStyle>
            <a:lvl1pPr>
              <a:defRPr>
                <a:solidFill>
                  <a:srgbClr val="5E5E5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
    <p:bg>
      <p:bgPr>
        <a:solidFill>
          <a:srgbClr val="FFF5F2"/>
        </a:solidFill>
      </p:bgPr>
    </p:bg>
    <p:spTree>
      <p:nvGrpSpPr>
        <p:cNvPr id="1" name=""/>
        <p:cNvGrpSpPr/>
        <p:nvPr/>
      </p:nvGrpSpPr>
      <p:grpSpPr>
        <a:xfrm>
          <a:off x="0" y="0"/>
          <a:ext cx="0" cy="0"/>
          <a:chOff x="0" y="0"/>
          <a:chExt cx="0" cy="0"/>
        </a:xfrm>
      </p:grpSpPr>
      <p:sp>
        <p:nvSpPr>
          <p:cNvPr id="163" name="Immagine"/>
          <p:cNvSpPr/>
          <p:nvPr>
            <p:ph type="pic" idx="13"/>
          </p:nvPr>
        </p:nvSpPr>
        <p:spPr>
          <a:xfrm>
            <a:off x="760214" y="279400"/>
            <a:ext cx="22863633" cy="12866707"/>
          </a:xfrm>
          <a:prstGeom prst="rect">
            <a:avLst/>
          </a:prstGeom>
          <a:ln w="114300">
            <a:solidFill>
              <a:srgbClr val="FFFFFF"/>
            </a:solidFill>
          </a:ln>
        </p:spPr>
        <p:txBody>
          <a:bodyPr lIns="91439" tIns="45719" rIns="91439" bIns="45719" anchor="t">
            <a:noAutofit/>
          </a:bodyPr>
          <a:lstStyle/>
          <a:p>
            <a:pPr/>
          </a:p>
        </p:txBody>
      </p:sp>
      <p:sp>
        <p:nvSpPr>
          <p:cNvPr id="164" name="Numero diapositiva"/>
          <p:cNvSpPr txBox="1"/>
          <p:nvPr>
            <p:ph type="sldNum" sz="quarter" idx="2"/>
          </p:nvPr>
        </p:nvSpPr>
        <p:spPr>
          <a:xfrm>
            <a:off x="11979148" y="12875006"/>
            <a:ext cx="438405" cy="482601"/>
          </a:xfrm>
          <a:prstGeom prst="rect">
            <a:avLst/>
          </a:prstGeom>
        </p:spPr>
        <p:txBody>
          <a:bodyPr/>
          <a:lstStyle>
            <a:lvl1pPr>
              <a:defRPr>
                <a:solidFill>
                  <a:srgbClr val="5E5E5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Vuota">
    <p:bg>
      <p:bgPr>
        <a:solidFill>
          <a:srgbClr val="FFF5F2"/>
        </a:solidFill>
      </p:bgPr>
    </p:bg>
    <p:spTree>
      <p:nvGrpSpPr>
        <p:cNvPr id="1" name=""/>
        <p:cNvGrpSpPr/>
        <p:nvPr/>
      </p:nvGrpSpPr>
      <p:grpSpPr>
        <a:xfrm>
          <a:off x="0" y="0"/>
          <a:ext cx="0" cy="0"/>
          <a:chOff x="0" y="0"/>
          <a:chExt cx="0" cy="0"/>
        </a:xfrm>
      </p:grpSpPr>
      <p:sp>
        <p:nvSpPr>
          <p:cNvPr id="171" name="Numero diapositiva"/>
          <p:cNvSpPr txBox="1"/>
          <p:nvPr>
            <p:ph type="sldNum" sz="quarter" idx="2"/>
          </p:nvPr>
        </p:nvSpPr>
        <p:spPr>
          <a:xfrm>
            <a:off x="11979148" y="12875006"/>
            <a:ext cx="438405" cy="482601"/>
          </a:xfrm>
          <a:prstGeom prst="rect">
            <a:avLst/>
          </a:prstGeom>
        </p:spPr>
        <p:txBody>
          <a:bodyPr/>
          <a:lstStyle>
            <a:lvl1pPr>
              <a:defRPr>
                <a:solidFill>
                  <a:srgbClr val="5E5E5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olo e foto">
    <p:bg>
      <p:bgPr>
        <a:solidFill>
          <a:srgbClr val="FFFFFF"/>
        </a:solidFill>
      </p:bgPr>
    </p:bg>
    <p:spTree>
      <p:nvGrpSpPr>
        <p:cNvPr id="1" name=""/>
        <p:cNvGrpSpPr/>
        <p:nvPr/>
      </p:nvGrpSpPr>
      <p:grpSpPr>
        <a:xfrm>
          <a:off x="0" y="0"/>
          <a:ext cx="0" cy="0"/>
          <a:chOff x="0" y="0"/>
          <a:chExt cx="0" cy="0"/>
        </a:xfrm>
      </p:grpSpPr>
      <p:sp>
        <p:nvSpPr>
          <p:cNvPr id="27" name="1056335066_3170x2500.jpeg"/>
          <p:cNvSpPr/>
          <p:nvPr>
            <p:ph type="pic" idx="13"/>
          </p:nvPr>
        </p:nvSpPr>
        <p:spPr>
          <a:xfrm>
            <a:off x="0" y="-2757142"/>
            <a:ext cx="24384000" cy="19230284"/>
          </a:xfrm>
          <a:prstGeom prst="rect">
            <a:avLst/>
          </a:prstGeom>
        </p:spPr>
        <p:txBody>
          <a:bodyPr lIns="91439" tIns="45719" rIns="91439" bIns="45719" anchor="t">
            <a:noAutofit/>
          </a:bodyPr>
          <a:lstStyle/>
          <a:p>
            <a:pPr/>
          </a:p>
        </p:txBody>
      </p:sp>
      <p:sp>
        <p:nvSpPr>
          <p:cNvPr id="28" name="Argomento"/>
          <p:cNvSpPr txBox="1"/>
          <p:nvPr>
            <p:ph type="body" sz="quarter" idx="14" hasCustomPrompt="1"/>
          </p:nvPr>
        </p:nvSpPr>
        <p:spPr>
          <a:xfrm>
            <a:off x="1181100" y="12364718"/>
            <a:ext cx="4965700" cy="467107"/>
          </a:xfrm>
          <a:prstGeom prst="rect">
            <a:avLst/>
          </a:prstGeom>
        </p:spPr>
        <p:txBody>
          <a:bodyPr anchor="t"/>
          <a:lstStyle>
            <a:lvl1pPr defTabSz="566674">
              <a:defRPr b="0" cap="all" spc="85" sz="2134">
                <a:solidFill>
                  <a:srgbClr val="FFFFFF"/>
                </a:solidFill>
                <a:latin typeface="Graphik"/>
                <a:ea typeface="Graphik"/>
                <a:cs typeface="Graphik"/>
                <a:sym typeface="Graphik"/>
              </a:defRPr>
            </a:lvl1pPr>
          </a:lstStyle>
          <a:p>
            <a:pPr/>
            <a:r>
              <a:t>Argomento</a:t>
            </a:r>
          </a:p>
        </p:txBody>
      </p:sp>
      <p:sp>
        <p:nvSpPr>
          <p:cNvPr id="29" name="Posizione"/>
          <p:cNvSpPr txBox="1"/>
          <p:nvPr>
            <p:ph type="body" sz="quarter" idx="15" hasCustomPrompt="1"/>
          </p:nvPr>
        </p:nvSpPr>
        <p:spPr>
          <a:xfrm>
            <a:off x="18237200" y="12364718"/>
            <a:ext cx="4965700" cy="467107"/>
          </a:xfrm>
          <a:prstGeom prst="rect">
            <a:avLst/>
          </a:prstGeom>
        </p:spPr>
        <p:txBody>
          <a:bodyPr anchor="t"/>
          <a:lstStyle>
            <a:lvl1pPr defTabSz="566674">
              <a:defRPr b="0" cap="all" spc="85" sz="2134">
                <a:solidFill>
                  <a:srgbClr val="FFFFFF"/>
                </a:solidFill>
                <a:latin typeface="Graphik"/>
                <a:ea typeface="Graphik"/>
                <a:cs typeface="Graphik"/>
                <a:sym typeface="Graphik"/>
              </a:defRPr>
            </a:lvl1pPr>
          </a:lstStyle>
          <a:p>
            <a:pPr/>
            <a:r>
              <a:t>Posizione</a:t>
            </a:r>
          </a:p>
        </p:txBody>
      </p:sp>
      <p:sp>
        <p:nvSpPr>
          <p:cNvPr id="30" name="Autore e data"/>
          <p:cNvSpPr txBox="1"/>
          <p:nvPr>
            <p:ph type="body" sz="quarter" idx="16" hasCustomPrompt="1"/>
          </p:nvPr>
        </p:nvSpPr>
        <p:spPr>
          <a:xfrm>
            <a:off x="6946900" y="12233909"/>
            <a:ext cx="10490200" cy="706629"/>
          </a:xfrm>
          <a:prstGeom prst="rect">
            <a:avLst/>
          </a:prstGeom>
        </p:spPr>
        <p:txBody>
          <a:bodyPr anchor="t"/>
          <a:lstStyle>
            <a:lvl1pPr defTabSz="572516">
              <a:defRPr spc="105" sz="3528">
                <a:solidFill>
                  <a:srgbClr val="FFFFFF"/>
                </a:solidFill>
              </a:defRPr>
            </a:lvl1pPr>
          </a:lstStyle>
          <a:p>
            <a:pPr/>
            <a:r>
              <a:t>Autore e data</a:t>
            </a:r>
          </a:p>
        </p:txBody>
      </p:sp>
      <p:sp>
        <p:nvSpPr>
          <p:cNvPr id="31" name="Linea"/>
          <p:cNvSpPr/>
          <p:nvPr/>
        </p:nvSpPr>
        <p:spPr>
          <a:xfrm>
            <a:off x="766879" y="12060766"/>
            <a:ext cx="22850240" cy="1"/>
          </a:xfrm>
          <a:prstGeom prst="line">
            <a:avLst/>
          </a:prstGeom>
          <a:ln w="76200">
            <a:solidFill>
              <a:schemeClr val="accent1"/>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32" name="Linea"/>
          <p:cNvSpPr/>
          <p:nvPr/>
        </p:nvSpPr>
        <p:spPr>
          <a:xfrm flipV="1">
            <a:off x="6527799" y="12034558"/>
            <a:ext cx="1" cy="1114983"/>
          </a:xfrm>
          <a:prstGeom prst="line">
            <a:avLst/>
          </a:prstGeom>
          <a:ln w="76200">
            <a:solidFill>
              <a:schemeClr val="accent1"/>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33" name="Linea"/>
          <p:cNvSpPr/>
          <p:nvPr/>
        </p:nvSpPr>
        <p:spPr>
          <a:xfrm flipV="1">
            <a:off x="17856201" y="12034558"/>
            <a:ext cx="1" cy="1114983"/>
          </a:xfrm>
          <a:prstGeom prst="line">
            <a:avLst/>
          </a:prstGeom>
          <a:ln w="76200">
            <a:solidFill>
              <a:schemeClr val="accent1"/>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34" name="Linea"/>
          <p:cNvSpPr/>
          <p:nvPr/>
        </p:nvSpPr>
        <p:spPr>
          <a:xfrm>
            <a:off x="766879" y="952500"/>
            <a:ext cx="22850242" cy="1"/>
          </a:xfrm>
          <a:prstGeom prst="line">
            <a:avLst/>
          </a:prstGeom>
          <a:ln w="76200">
            <a:solidFill>
              <a:schemeClr val="accent1"/>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35" name="Corpo livello uno…"/>
          <p:cNvSpPr txBox="1"/>
          <p:nvPr>
            <p:ph type="body" sz="quarter" idx="1" hasCustomPrompt="1"/>
          </p:nvPr>
        </p:nvSpPr>
        <p:spPr>
          <a:xfrm>
            <a:off x="2082800" y="3492500"/>
            <a:ext cx="20205700" cy="1612900"/>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a:r>
              <a:t>Sottotitolo presentazione</a:t>
            </a:r>
          </a:p>
          <a:p>
            <a:pPr lvl="1"/>
            <a:r>
              <a:t/>
            </a:r>
          </a:p>
          <a:p>
            <a:pPr lvl="2"/>
            <a:r>
              <a:t/>
            </a:r>
          </a:p>
          <a:p>
            <a:pPr lvl="3"/>
            <a:r>
              <a:t/>
            </a:r>
          </a:p>
          <a:p>
            <a:pPr lvl="4"/>
            <a:r>
              <a:t/>
            </a:r>
          </a:p>
        </p:txBody>
      </p:sp>
      <p:sp>
        <p:nvSpPr>
          <p:cNvPr id="36" name="Titolo presentazione"/>
          <p:cNvSpPr txBox="1"/>
          <p:nvPr>
            <p:ph type="title" hasCustomPrompt="1"/>
          </p:nvPr>
        </p:nvSpPr>
        <p:spPr>
          <a:prstGeom prst="rect">
            <a:avLst/>
          </a:prstGeom>
        </p:spPr>
        <p:txBody>
          <a:bodyPr/>
          <a:lstStyle/>
          <a:p>
            <a:pPr/>
            <a:r>
              <a:t>Titolo presentazione</a:t>
            </a:r>
          </a:p>
        </p:txBody>
      </p:sp>
      <p:sp>
        <p:nvSpPr>
          <p:cNvPr id="37" name="Numero diapositiva"/>
          <p:cNvSpPr txBox="1"/>
          <p:nvPr>
            <p:ph type="sldNum" sz="quarter" idx="2"/>
          </p:nvPr>
        </p:nvSpPr>
        <p:spPr>
          <a:prstGeom prst="rect">
            <a:avLst/>
          </a:prstGeom>
        </p:spPr>
        <p:txBody>
          <a:bodyPr/>
          <a:lstStyle>
            <a:lvl1pPr>
              <a:defRPr>
                <a:solidFill>
                  <a:srgbClr val="5E5E5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olo e foto 2">
    <p:bg>
      <p:bgPr>
        <a:solidFill>
          <a:srgbClr val="FFF5F2"/>
        </a:solidFill>
      </p:bgPr>
    </p:bg>
    <p:spTree>
      <p:nvGrpSpPr>
        <p:cNvPr id="1" name=""/>
        <p:cNvGrpSpPr/>
        <p:nvPr/>
      </p:nvGrpSpPr>
      <p:grpSpPr>
        <a:xfrm>
          <a:off x="0" y="0"/>
          <a:ext cx="0" cy="0"/>
          <a:chOff x="0" y="0"/>
          <a:chExt cx="0" cy="0"/>
        </a:xfrm>
      </p:grpSpPr>
      <p:sp>
        <p:nvSpPr>
          <p:cNvPr id="44" name="Corpo livello uno…"/>
          <p:cNvSpPr txBox="1"/>
          <p:nvPr>
            <p:ph type="body" sz="quarter" idx="1" hasCustomPrompt="1"/>
          </p:nvPr>
        </p:nvSpPr>
        <p:spPr>
          <a:xfrm>
            <a:off x="1270000" y="8015916"/>
            <a:ext cx="11785600" cy="3848101"/>
          </a:xfrm>
          <a:prstGeom prst="rect">
            <a:avLst/>
          </a:prstGeom>
        </p:spPr>
        <p:txBody>
          <a:bodyPr anchor="t"/>
          <a:lstStyle>
            <a:lvl1pPr>
              <a:defRPr>
                <a:solidFill>
                  <a:srgbClr val="8AACB9"/>
                </a:solidFill>
              </a:defRPr>
            </a:lvl1pPr>
            <a:lvl2pPr>
              <a:defRPr>
                <a:solidFill>
                  <a:srgbClr val="8AACB9"/>
                </a:solidFill>
              </a:defRPr>
            </a:lvl2pPr>
            <a:lvl3pPr>
              <a:defRPr>
                <a:solidFill>
                  <a:srgbClr val="8AACB9"/>
                </a:solidFill>
              </a:defRPr>
            </a:lvl3pPr>
            <a:lvl4pPr>
              <a:defRPr>
                <a:solidFill>
                  <a:srgbClr val="8AACB9"/>
                </a:solidFill>
              </a:defRPr>
            </a:lvl4pPr>
            <a:lvl5pPr>
              <a:defRPr>
                <a:solidFill>
                  <a:srgbClr val="8AACB9"/>
                </a:solidFill>
              </a:defRPr>
            </a:lvl5pPr>
          </a:lstStyle>
          <a:p>
            <a:pPr/>
            <a:r>
              <a:t>Sottotitolo diapositiva</a:t>
            </a:r>
          </a:p>
          <a:p>
            <a:pPr lvl="1"/>
            <a:r>
              <a:t/>
            </a:r>
          </a:p>
          <a:p>
            <a:pPr lvl="2"/>
            <a:r>
              <a:t/>
            </a:r>
          </a:p>
          <a:p>
            <a:pPr lvl="3"/>
            <a:r>
              <a:t/>
            </a:r>
          </a:p>
          <a:p>
            <a:pPr lvl="4"/>
            <a:r>
              <a:t/>
            </a:r>
          </a:p>
        </p:txBody>
      </p:sp>
      <p:sp>
        <p:nvSpPr>
          <p:cNvPr id="45" name="Titolo diapositiva"/>
          <p:cNvSpPr txBox="1"/>
          <p:nvPr>
            <p:ph type="title" hasCustomPrompt="1"/>
          </p:nvPr>
        </p:nvSpPr>
        <p:spPr>
          <a:xfrm>
            <a:off x="1270000" y="4925417"/>
            <a:ext cx="11785600" cy="2933701"/>
          </a:xfrm>
          <a:prstGeom prst="rect">
            <a:avLst/>
          </a:prstGeom>
        </p:spPr>
        <p:txBody>
          <a:bodyPr anchor="b"/>
          <a:lstStyle>
            <a:lvl1pPr>
              <a:defRPr spc="270" sz="9000">
                <a:solidFill>
                  <a:schemeClr val="accent6"/>
                </a:solidFill>
              </a:defRPr>
            </a:lvl1pPr>
          </a:lstStyle>
          <a:p>
            <a:pPr/>
            <a:r>
              <a:t>Titolo diapositiva</a:t>
            </a:r>
          </a:p>
        </p:txBody>
      </p:sp>
      <p:sp>
        <p:nvSpPr>
          <p:cNvPr id="46" name="531205463_2542x1430.jpg"/>
          <p:cNvSpPr/>
          <p:nvPr>
            <p:ph type="pic" idx="13"/>
          </p:nvPr>
        </p:nvSpPr>
        <p:spPr>
          <a:xfrm>
            <a:off x="12801600" y="1895696"/>
            <a:ext cx="17642204" cy="9924608"/>
          </a:xfrm>
          <a:prstGeom prst="rect">
            <a:avLst/>
          </a:prstGeom>
          <a:ln w="114300">
            <a:solidFill>
              <a:srgbClr val="FFFFFF"/>
            </a:solidFill>
          </a:ln>
        </p:spPr>
        <p:txBody>
          <a:bodyPr lIns="91439" tIns="45719" rIns="91439" bIns="45719" anchor="t">
            <a:noAutofit/>
          </a:bodyPr>
          <a:lstStyle/>
          <a:p>
            <a:pPr/>
          </a:p>
        </p:txBody>
      </p:sp>
      <p:sp>
        <p:nvSpPr>
          <p:cNvPr id="47" name="Linea"/>
          <p:cNvSpPr/>
          <p:nvPr/>
        </p:nvSpPr>
        <p:spPr>
          <a:xfrm>
            <a:off x="757217" y="12603828"/>
            <a:ext cx="22862943" cy="1"/>
          </a:xfrm>
          <a:prstGeom prst="line">
            <a:avLst/>
          </a:prstGeom>
          <a:ln w="76200">
            <a:solidFill>
              <a:schemeClr val="accent6">
                <a:hueOff val="61929"/>
                <a:satOff val="10820"/>
                <a:lumOff val="-8848"/>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48" name="Linea"/>
          <p:cNvSpPr/>
          <p:nvPr/>
        </p:nvSpPr>
        <p:spPr>
          <a:xfrm flipV="1">
            <a:off x="762000" y="952499"/>
            <a:ext cx="22860003" cy="2"/>
          </a:xfrm>
          <a:prstGeom prst="line">
            <a:avLst/>
          </a:prstGeom>
          <a:ln w="76200">
            <a:solidFill>
              <a:schemeClr val="accent6">
                <a:hueOff val="61929"/>
                <a:satOff val="10820"/>
                <a:lumOff val="-8848"/>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49" name="Numero diapositiva"/>
          <p:cNvSpPr txBox="1"/>
          <p:nvPr>
            <p:ph type="sldNum" sz="quarter" idx="2"/>
          </p:nvPr>
        </p:nvSpPr>
        <p:spPr>
          <a:xfrm>
            <a:off x="11979148" y="12875006"/>
            <a:ext cx="438405" cy="482601"/>
          </a:xfrm>
          <a:prstGeom prst="rect">
            <a:avLst/>
          </a:prstGeom>
        </p:spPr>
        <p:txBody>
          <a:bodyPr/>
          <a:lstStyle>
            <a:lvl1pPr>
              <a:defRPr>
                <a:solidFill>
                  <a:srgbClr val="5E5E5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olo e punti elenco">
    <p:bg>
      <p:bgPr>
        <a:solidFill>
          <a:srgbClr val="FFF5F2"/>
        </a:solidFill>
      </p:bgPr>
    </p:bg>
    <p:spTree>
      <p:nvGrpSpPr>
        <p:cNvPr id="1" name=""/>
        <p:cNvGrpSpPr/>
        <p:nvPr/>
      </p:nvGrpSpPr>
      <p:grpSpPr>
        <a:xfrm>
          <a:off x="0" y="0"/>
          <a:ext cx="0" cy="0"/>
          <a:chOff x="0" y="0"/>
          <a:chExt cx="0" cy="0"/>
        </a:xfrm>
      </p:grpSpPr>
      <p:sp>
        <p:nvSpPr>
          <p:cNvPr id="56" name="Corpo livello uno…"/>
          <p:cNvSpPr txBox="1"/>
          <p:nvPr>
            <p:ph type="body" sz="half" idx="1" hasCustomPrompt="1"/>
          </p:nvPr>
        </p:nvSpPr>
        <p:spPr>
          <a:xfrm>
            <a:off x="2082800" y="4195233"/>
            <a:ext cx="20207127" cy="6282059"/>
          </a:xfrm>
          <a:prstGeom prst="rect">
            <a:avLst/>
          </a:prstGeom>
        </p:spPr>
        <p:txBody>
          <a:bodyPr anchor="t"/>
          <a:lstStyle>
            <a:lvl1pPr marL="635000" indent="-635000" algn="l" defTabSz="355600">
              <a:lnSpc>
                <a:spcPct val="100000"/>
              </a:lnSpc>
              <a:spcBef>
                <a:spcPts val="4300"/>
              </a:spcBef>
              <a:buSzPct val="100000"/>
              <a:buBlip>
                <a:blip r:embed="rId2"/>
              </a:buBlip>
              <a:defRPr spc="36">
                <a:solidFill>
                  <a:schemeClr val="accent1">
                    <a:satOff val="36598"/>
                    <a:lumOff val="-17227"/>
                  </a:schemeClr>
                </a:solidFill>
              </a:defRPr>
            </a:lvl1pPr>
            <a:lvl2pPr marL="1270000" indent="-635000" algn="l" defTabSz="355600">
              <a:lnSpc>
                <a:spcPct val="100000"/>
              </a:lnSpc>
              <a:spcBef>
                <a:spcPts val="4300"/>
              </a:spcBef>
              <a:buSzPct val="100000"/>
              <a:buBlip>
                <a:blip r:embed="rId2"/>
              </a:buBlip>
              <a:defRPr spc="36">
                <a:solidFill>
                  <a:schemeClr val="accent1">
                    <a:satOff val="36598"/>
                    <a:lumOff val="-17227"/>
                  </a:schemeClr>
                </a:solidFill>
              </a:defRPr>
            </a:lvl2pPr>
            <a:lvl3pPr marL="1905000" indent="-635000" algn="l" defTabSz="355600">
              <a:lnSpc>
                <a:spcPct val="100000"/>
              </a:lnSpc>
              <a:spcBef>
                <a:spcPts val="4300"/>
              </a:spcBef>
              <a:buSzPct val="100000"/>
              <a:buBlip>
                <a:blip r:embed="rId2"/>
              </a:buBlip>
              <a:defRPr spc="36">
                <a:solidFill>
                  <a:schemeClr val="accent1">
                    <a:satOff val="36598"/>
                    <a:lumOff val="-17227"/>
                  </a:schemeClr>
                </a:solidFill>
              </a:defRPr>
            </a:lvl3pPr>
            <a:lvl4pPr marL="2540000" indent="-635000" algn="l" defTabSz="355600">
              <a:lnSpc>
                <a:spcPct val="100000"/>
              </a:lnSpc>
              <a:spcBef>
                <a:spcPts val="4300"/>
              </a:spcBef>
              <a:buSzPct val="100000"/>
              <a:buBlip>
                <a:blip r:embed="rId2"/>
              </a:buBlip>
              <a:defRPr spc="36">
                <a:solidFill>
                  <a:schemeClr val="accent1">
                    <a:satOff val="36598"/>
                    <a:lumOff val="-17227"/>
                  </a:schemeClr>
                </a:solidFill>
              </a:defRPr>
            </a:lvl4pPr>
            <a:lvl5pPr marL="3175000" indent="-635000" algn="l" defTabSz="355600">
              <a:lnSpc>
                <a:spcPct val="100000"/>
              </a:lnSpc>
              <a:spcBef>
                <a:spcPts val="4300"/>
              </a:spcBef>
              <a:buSzPct val="100000"/>
              <a:buBlip>
                <a:blip r:embed="rId2"/>
              </a:buBlip>
              <a:defRPr spc="36">
                <a:solidFill>
                  <a:schemeClr val="accent1">
                    <a:satOff val="36598"/>
                    <a:lumOff val="-17227"/>
                  </a:schemeClr>
                </a:solidFill>
              </a:defRPr>
            </a:lvl5pPr>
          </a:lstStyle>
          <a:p>
            <a:pPr/>
            <a:r>
              <a:t>Testo elenco puntato diapositiva</a:t>
            </a:r>
          </a:p>
          <a:p>
            <a:pPr lvl="1"/>
            <a:r>
              <a:t/>
            </a:r>
          </a:p>
          <a:p>
            <a:pPr lvl="2"/>
            <a:r>
              <a:t/>
            </a:r>
          </a:p>
          <a:p>
            <a:pPr lvl="3"/>
            <a:r>
              <a:t/>
            </a:r>
          </a:p>
          <a:p>
            <a:pPr lvl="4"/>
            <a:r>
              <a:t/>
            </a:r>
          </a:p>
        </p:txBody>
      </p:sp>
      <p:sp>
        <p:nvSpPr>
          <p:cNvPr id="57" name="Linea"/>
          <p:cNvSpPr/>
          <p:nvPr/>
        </p:nvSpPr>
        <p:spPr>
          <a:xfrm>
            <a:off x="766879" y="952500"/>
            <a:ext cx="22850242" cy="1"/>
          </a:xfrm>
          <a:prstGeom prst="line">
            <a:avLst/>
          </a:prstGeom>
          <a:ln w="76200">
            <a:solidFill>
              <a:schemeClr val="accent6">
                <a:hueOff val="61929"/>
                <a:satOff val="10820"/>
                <a:lumOff val="-8848"/>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58" name="Linea"/>
          <p:cNvSpPr/>
          <p:nvPr/>
        </p:nvSpPr>
        <p:spPr>
          <a:xfrm>
            <a:off x="757217" y="12603828"/>
            <a:ext cx="22862943" cy="1"/>
          </a:xfrm>
          <a:prstGeom prst="line">
            <a:avLst/>
          </a:prstGeom>
          <a:ln w="76200">
            <a:solidFill>
              <a:schemeClr val="accent6">
                <a:hueOff val="61929"/>
                <a:satOff val="10820"/>
                <a:lumOff val="-8848"/>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59" name="Titolo diapositiva"/>
          <p:cNvSpPr txBox="1"/>
          <p:nvPr>
            <p:ph type="title" hasCustomPrompt="1"/>
          </p:nvPr>
        </p:nvSpPr>
        <p:spPr>
          <a:xfrm>
            <a:off x="2088436" y="1282700"/>
            <a:ext cx="20207128" cy="1649711"/>
          </a:xfrm>
          <a:prstGeom prst="rect">
            <a:avLst/>
          </a:prstGeom>
        </p:spPr>
        <p:txBody>
          <a:bodyPr/>
          <a:lstStyle>
            <a:lvl1pPr>
              <a:defRPr spc="270" sz="9000">
                <a:solidFill>
                  <a:schemeClr val="accent6"/>
                </a:solidFill>
              </a:defRPr>
            </a:lvl1pPr>
          </a:lstStyle>
          <a:p>
            <a:pPr/>
            <a:r>
              <a:t>Titolo diapositiva</a:t>
            </a:r>
          </a:p>
        </p:txBody>
      </p:sp>
      <p:sp>
        <p:nvSpPr>
          <p:cNvPr id="60" name="Numero diapositiva"/>
          <p:cNvSpPr txBox="1"/>
          <p:nvPr>
            <p:ph type="sldNum" sz="quarter" idx="2"/>
          </p:nvPr>
        </p:nvSpPr>
        <p:spPr>
          <a:xfrm>
            <a:off x="11979148" y="12875006"/>
            <a:ext cx="438405" cy="482601"/>
          </a:xfrm>
          <a:prstGeom prst="rect">
            <a:avLst/>
          </a:prstGeom>
        </p:spPr>
        <p:txBody>
          <a:bodyPr/>
          <a:lstStyle>
            <a:lvl1pPr>
              <a:defRPr>
                <a:solidFill>
                  <a:srgbClr val="5E5E5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unti elenco">
    <p:bg>
      <p:bgPr>
        <a:solidFill>
          <a:srgbClr val="FFF5F2"/>
        </a:solidFill>
      </p:bgPr>
    </p:bg>
    <p:spTree>
      <p:nvGrpSpPr>
        <p:cNvPr id="1" name=""/>
        <p:cNvGrpSpPr/>
        <p:nvPr/>
      </p:nvGrpSpPr>
      <p:grpSpPr>
        <a:xfrm>
          <a:off x="0" y="0"/>
          <a:ext cx="0" cy="0"/>
          <a:chOff x="0" y="0"/>
          <a:chExt cx="0" cy="0"/>
        </a:xfrm>
      </p:grpSpPr>
      <p:sp>
        <p:nvSpPr>
          <p:cNvPr id="67" name="Corpo livello uno…"/>
          <p:cNvSpPr txBox="1"/>
          <p:nvPr>
            <p:ph type="body" sz="half" idx="1" hasCustomPrompt="1"/>
          </p:nvPr>
        </p:nvSpPr>
        <p:spPr>
          <a:xfrm>
            <a:off x="2082800" y="4195233"/>
            <a:ext cx="20207127" cy="6282059"/>
          </a:xfrm>
          <a:prstGeom prst="rect">
            <a:avLst/>
          </a:prstGeom>
        </p:spPr>
        <p:txBody>
          <a:bodyPr numCol="2" spcCol="1289181" anchor="t"/>
          <a:lstStyle>
            <a:lvl1pPr marL="635000" indent="-635000" algn="l" defTabSz="355600">
              <a:lnSpc>
                <a:spcPct val="100000"/>
              </a:lnSpc>
              <a:spcBef>
                <a:spcPts val="4300"/>
              </a:spcBef>
              <a:buSzPct val="100000"/>
              <a:buBlip>
                <a:blip r:embed="rId2"/>
              </a:buBlip>
              <a:defRPr spc="36">
                <a:solidFill>
                  <a:schemeClr val="accent1">
                    <a:satOff val="36598"/>
                    <a:lumOff val="-17227"/>
                  </a:schemeClr>
                </a:solidFill>
              </a:defRPr>
            </a:lvl1pPr>
            <a:lvl2pPr marL="1270000" indent="-635000" algn="l" defTabSz="355600">
              <a:lnSpc>
                <a:spcPct val="100000"/>
              </a:lnSpc>
              <a:spcBef>
                <a:spcPts val="4300"/>
              </a:spcBef>
              <a:buSzPct val="100000"/>
              <a:buBlip>
                <a:blip r:embed="rId2"/>
              </a:buBlip>
              <a:defRPr spc="36">
                <a:solidFill>
                  <a:schemeClr val="accent1">
                    <a:satOff val="36598"/>
                    <a:lumOff val="-17227"/>
                  </a:schemeClr>
                </a:solidFill>
              </a:defRPr>
            </a:lvl2pPr>
            <a:lvl3pPr marL="1905000" indent="-635000" algn="l" defTabSz="355600">
              <a:lnSpc>
                <a:spcPct val="100000"/>
              </a:lnSpc>
              <a:spcBef>
                <a:spcPts val="4300"/>
              </a:spcBef>
              <a:buSzPct val="100000"/>
              <a:buBlip>
                <a:blip r:embed="rId2"/>
              </a:buBlip>
              <a:defRPr spc="36">
                <a:solidFill>
                  <a:schemeClr val="accent1">
                    <a:satOff val="36598"/>
                    <a:lumOff val="-17227"/>
                  </a:schemeClr>
                </a:solidFill>
              </a:defRPr>
            </a:lvl3pPr>
            <a:lvl4pPr marL="2540000" indent="-635000" algn="l" defTabSz="355600">
              <a:lnSpc>
                <a:spcPct val="100000"/>
              </a:lnSpc>
              <a:spcBef>
                <a:spcPts val="4300"/>
              </a:spcBef>
              <a:buSzPct val="100000"/>
              <a:buBlip>
                <a:blip r:embed="rId2"/>
              </a:buBlip>
              <a:defRPr spc="36">
                <a:solidFill>
                  <a:schemeClr val="accent1">
                    <a:satOff val="36598"/>
                    <a:lumOff val="-17227"/>
                  </a:schemeClr>
                </a:solidFill>
              </a:defRPr>
            </a:lvl4pPr>
            <a:lvl5pPr marL="3175000" indent="-635000" algn="l" defTabSz="355600">
              <a:lnSpc>
                <a:spcPct val="100000"/>
              </a:lnSpc>
              <a:spcBef>
                <a:spcPts val="4300"/>
              </a:spcBef>
              <a:buSzPct val="100000"/>
              <a:buBlip>
                <a:blip r:embed="rId2"/>
              </a:buBlip>
              <a:defRPr spc="36">
                <a:solidFill>
                  <a:schemeClr val="accent1">
                    <a:satOff val="36598"/>
                    <a:lumOff val="-17227"/>
                  </a:schemeClr>
                </a:solidFill>
              </a:defRPr>
            </a:lvl5pPr>
          </a:lstStyle>
          <a:p>
            <a:pPr/>
            <a:r>
              <a:t>Testo elenco puntato diapositiva</a:t>
            </a:r>
          </a:p>
          <a:p>
            <a:pPr lvl="1"/>
            <a:r>
              <a:t/>
            </a:r>
          </a:p>
          <a:p>
            <a:pPr lvl="2"/>
            <a:r>
              <a:t/>
            </a:r>
          </a:p>
          <a:p>
            <a:pPr lvl="3"/>
            <a:r>
              <a:t/>
            </a:r>
          </a:p>
          <a:p>
            <a:pPr lvl="4"/>
            <a:r>
              <a:t/>
            </a:r>
          </a:p>
        </p:txBody>
      </p:sp>
      <p:sp>
        <p:nvSpPr>
          <p:cNvPr id="68" name="Linea"/>
          <p:cNvSpPr/>
          <p:nvPr/>
        </p:nvSpPr>
        <p:spPr>
          <a:xfrm>
            <a:off x="766879" y="952500"/>
            <a:ext cx="22850242" cy="1"/>
          </a:xfrm>
          <a:prstGeom prst="line">
            <a:avLst/>
          </a:prstGeom>
          <a:ln w="76200">
            <a:solidFill>
              <a:schemeClr val="accent6">
                <a:hueOff val="61929"/>
                <a:satOff val="10820"/>
                <a:lumOff val="-8848"/>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69" name="Linea"/>
          <p:cNvSpPr/>
          <p:nvPr/>
        </p:nvSpPr>
        <p:spPr>
          <a:xfrm>
            <a:off x="757217" y="12603828"/>
            <a:ext cx="22862943" cy="1"/>
          </a:xfrm>
          <a:prstGeom prst="line">
            <a:avLst/>
          </a:prstGeom>
          <a:ln w="76200">
            <a:solidFill>
              <a:schemeClr val="accent6">
                <a:hueOff val="61929"/>
                <a:satOff val="10820"/>
                <a:lumOff val="-8848"/>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70" name="Numero diapositiva"/>
          <p:cNvSpPr txBox="1"/>
          <p:nvPr>
            <p:ph type="sldNum" sz="quarter" idx="2"/>
          </p:nvPr>
        </p:nvSpPr>
        <p:spPr>
          <a:xfrm>
            <a:off x="11979148" y="12875006"/>
            <a:ext cx="438405" cy="482601"/>
          </a:xfrm>
          <a:prstGeom prst="rect">
            <a:avLst/>
          </a:prstGeom>
        </p:spPr>
        <p:txBody>
          <a:bodyPr/>
          <a:lstStyle>
            <a:lvl1pPr>
              <a:defRPr>
                <a:solidFill>
                  <a:srgbClr val="5E5E5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olo, punti elenco e foto">
    <p:bg>
      <p:bgPr>
        <a:solidFill>
          <a:srgbClr val="FFF5F2"/>
        </a:solidFill>
      </p:bgPr>
    </p:bg>
    <p:spTree>
      <p:nvGrpSpPr>
        <p:cNvPr id="1" name=""/>
        <p:cNvGrpSpPr/>
        <p:nvPr/>
      </p:nvGrpSpPr>
      <p:grpSpPr>
        <a:xfrm>
          <a:off x="0" y="0"/>
          <a:ext cx="0" cy="0"/>
          <a:chOff x="0" y="0"/>
          <a:chExt cx="0" cy="0"/>
        </a:xfrm>
      </p:grpSpPr>
      <p:sp>
        <p:nvSpPr>
          <p:cNvPr id="77" name="Titolo diapositiva"/>
          <p:cNvSpPr txBox="1"/>
          <p:nvPr>
            <p:ph type="title" hasCustomPrompt="1"/>
          </p:nvPr>
        </p:nvSpPr>
        <p:spPr>
          <a:xfrm>
            <a:off x="1270000" y="1851223"/>
            <a:ext cx="11785600" cy="4084936"/>
          </a:xfrm>
          <a:prstGeom prst="rect">
            <a:avLst/>
          </a:prstGeom>
        </p:spPr>
        <p:txBody>
          <a:bodyPr anchor="b"/>
          <a:lstStyle>
            <a:lvl1pPr>
              <a:defRPr spc="270" sz="9000">
                <a:solidFill>
                  <a:schemeClr val="accent6"/>
                </a:solidFill>
              </a:defRPr>
            </a:lvl1pPr>
          </a:lstStyle>
          <a:p>
            <a:pPr/>
            <a:r>
              <a:t>Titolo diapositiva</a:t>
            </a:r>
          </a:p>
        </p:txBody>
      </p:sp>
      <p:sp>
        <p:nvSpPr>
          <p:cNvPr id="78" name="Corpo livello uno…"/>
          <p:cNvSpPr txBox="1"/>
          <p:nvPr>
            <p:ph type="body" sz="quarter" idx="1" hasCustomPrompt="1"/>
          </p:nvPr>
        </p:nvSpPr>
        <p:spPr>
          <a:xfrm>
            <a:off x="2088435" y="6720284"/>
            <a:ext cx="10972801" cy="5467169"/>
          </a:xfrm>
          <a:prstGeom prst="rect">
            <a:avLst/>
          </a:prstGeom>
        </p:spPr>
        <p:txBody>
          <a:bodyPr anchor="t"/>
          <a:lstStyle>
            <a:lvl1pPr marL="635000" indent="-635000" algn="l" defTabSz="355600">
              <a:lnSpc>
                <a:spcPct val="100000"/>
              </a:lnSpc>
              <a:spcBef>
                <a:spcPts val="4300"/>
              </a:spcBef>
              <a:buSzPct val="100000"/>
              <a:buBlip>
                <a:blip r:embed="rId2"/>
              </a:buBlip>
              <a:defRPr spc="36">
                <a:solidFill>
                  <a:schemeClr val="accent1">
                    <a:satOff val="36598"/>
                    <a:lumOff val="-17227"/>
                  </a:schemeClr>
                </a:solidFill>
              </a:defRPr>
            </a:lvl1pPr>
            <a:lvl2pPr marL="1270000" indent="-635000" algn="l" defTabSz="355600">
              <a:lnSpc>
                <a:spcPct val="100000"/>
              </a:lnSpc>
              <a:spcBef>
                <a:spcPts val="4300"/>
              </a:spcBef>
              <a:buSzPct val="100000"/>
              <a:buBlip>
                <a:blip r:embed="rId2"/>
              </a:buBlip>
              <a:defRPr spc="36">
                <a:solidFill>
                  <a:schemeClr val="accent1">
                    <a:satOff val="36598"/>
                    <a:lumOff val="-17227"/>
                  </a:schemeClr>
                </a:solidFill>
              </a:defRPr>
            </a:lvl2pPr>
            <a:lvl3pPr marL="1905000" indent="-635000" algn="l" defTabSz="355600">
              <a:lnSpc>
                <a:spcPct val="100000"/>
              </a:lnSpc>
              <a:spcBef>
                <a:spcPts val="4300"/>
              </a:spcBef>
              <a:buSzPct val="100000"/>
              <a:buBlip>
                <a:blip r:embed="rId2"/>
              </a:buBlip>
              <a:defRPr spc="36">
                <a:solidFill>
                  <a:schemeClr val="accent1">
                    <a:satOff val="36598"/>
                    <a:lumOff val="-17227"/>
                  </a:schemeClr>
                </a:solidFill>
              </a:defRPr>
            </a:lvl3pPr>
            <a:lvl4pPr marL="2540000" indent="-635000" algn="l" defTabSz="355600">
              <a:lnSpc>
                <a:spcPct val="100000"/>
              </a:lnSpc>
              <a:spcBef>
                <a:spcPts val="4300"/>
              </a:spcBef>
              <a:buSzPct val="100000"/>
              <a:buBlip>
                <a:blip r:embed="rId2"/>
              </a:buBlip>
              <a:defRPr spc="36">
                <a:solidFill>
                  <a:schemeClr val="accent1">
                    <a:satOff val="36598"/>
                    <a:lumOff val="-17227"/>
                  </a:schemeClr>
                </a:solidFill>
              </a:defRPr>
            </a:lvl4pPr>
            <a:lvl5pPr marL="3175000" indent="-635000" algn="l" defTabSz="355600">
              <a:lnSpc>
                <a:spcPct val="100000"/>
              </a:lnSpc>
              <a:spcBef>
                <a:spcPts val="4300"/>
              </a:spcBef>
              <a:buSzPct val="100000"/>
              <a:buBlip>
                <a:blip r:embed="rId2"/>
              </a:buBlip>
              <a:defRPr spc="36">
                <a:solidFill>
                  <a:schemeClr val="accent1">
                    <a:satOff val="36598"/>
                    <a:lumOff val="-17227"/>
                  </a:schemeClr>
                </a:solidFill>
              </a:defRPr>
            </a:lvl5pPr>
          </a:lstStyle>
          <a:p>
            <a:pPr/>
            <a:r>
              <a:t>Testo elenco puntato diapositiva</a:t>
            </a:r>
          </a:p>
          <a:p>
            <a:pPr lvl="1"/>
            <a:r>
              <a:t/>
            </a:r>
          </a:p>
          <a:p>
            <a:pPr lvl="2"/>
            <a:r>
              <a:t/>
            </a:r>
          </a:p>
          <a:p>
            <a:pPr lvl="3"/>
            <a:r>
              <a:t/>
            </a:r>
          </a:p>
          <a:p>
            <a:pPr lvl="4"/>
            <a:r>
              <a:t/>
            </a:r>
          </a:p>
        </p:txBody>
      </p:sp>
      <p:sp>
        <p:nvSpPr>
          <p:cNvPr id="79" name="545882547_1308x1744.jpeg"/>
          <p:cNvSpPr/>
          <p:nvPr>
            <p:ph type="pic" idx="13"/>
          </p:nvPr>
        </p:nvSpPr>
        <p:spPr>
          <a:xfrm>
            <a:off x="12661900" y="-2501900"/>
            <a:ext cx="11077576" cy="14770100"/>
          </a:xfrm>
          <a:prstGeom prst="rect">
            <a:avLst/>
          </a:prstGeom>
          <a:ln w="114300">
            <a:solidFill>
              <a:srgbClr val="FFFFFF"/>
            </a:solidFill>
          </a:ln>
        </p:spPr>
        <p:txBody>
          <a:bodyPr lIns="91439" tIns="45719" rIns="91439" bIns="45719" anchor="t">
            <a:noAutofit/>
          </a:bodyPr>
          <a:lstStyle/>
          <a:p>
            <a:pPr/>
          </a:p>
        </p:txBody>
      </p:sp>
      <p:sp>
        <p:nvSpPr>
          <p:cNvPr id="80" name="Linea"/>
          <p:cNvSpPr/>
          <p:nvPr/>
        </p:nvSpPr>
        <p:spPr>
          <a:xfrm flipV="1">
            <a:off x="762000" y="952499"/>
            <a:ext cx="22860003" cy="2"/>
          </a:xfrm>
          <a:prstGeom prst="line">
            <a:avLst/>
          </a:prstGeom>
          <a:ln w="76200">
            <a:solidFill>
              <a:schemeClr val="accent6">
                <a:hueOff val="61929"/>
                <a:satOff val="10820"/>
                <a:lumOff val="-8848"/>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81" name="Linea"/>
          <p:cNvSpPr/>
          <p:nvPr/>
        </p:nvSpPr>
        <p:spPr>
          <a:xfrm>
            <a:off x="762000" y="12598400"/>
            <a:ext cx="22860001" cy="0"/>
          </a:xfrm>
          <a:prstGeom prst="line">
            <a:avLst/>
          </a:prstGeom>
          <a:ln w="76200">
            <a:solidFill>
              <a:schemeClr val="accent6">
                <a:hueOff val="61929"/>
                <a:satOff val="10820"/>
                <a:lumOff val="-8848"/>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82" name="Numero diapositiva"/>
          <p:cNvSpPr txBox="1"/>
          <p:nvPr>
            <p:ph type="sldNum" sz="quarter" idx="2"/>
          </p:nvPr>
        </p:nvSpPr>
        <p:spPr>
          <a:xfrm>
            <a:off x="11979148" y="12875006"/>
            <a:ext cx="438405" cy="482601"/>
          </a:xfrm>
          <a:prstGeom prst="rect">
            <a:avLst/>
          </a:prstGeom>
        </p:spPr>
        <p:txBody>
          <a:bodyPr/>
          <a:lstStyle>
            <a:lvl1pPr>
              <a:defRPr>
                <a:solidFill>
                  <a:srgbClr val="5E5E5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zione">
    <p:spTree>
      <p:nvGrpSpPr>
        <p:cNvPr id="1" name=""/>
        <p:cNvGrpSpPr/>
        <p:nvPr/>
      </p:nvGrpSpPr>
      <p:grpSpPr>
        <a:xfrm>
          <a:off x="0" y="0"/>
          <a:ext cx="0" cy="0"/>
          <a:chOff x="0" y="0"/>
          <a:chExt cx="0" cy="0"/>
        </a:xfrm>
      </p:grpSpPr>
      <p:sp>
        <p:nvSpPr>
          <p:cNvPr id="89" name="Titolo sezione"/>
          <p:cNvSpPr txBox="1"/>
          <p:nvPr>
            <p:ph type="title" hasCustomPrompt="1"/>
          </p:nvPr>
        </p:nvSpPr>
        <p:spPr>
          <a:xfrm>
            <a:off x="2086106" y="4292600"/>
            <a:ext cx="20205701" cy="5651500"/>
          </a:xfrm>
          <a:prstGeom prst="rect">
            <a:avLst/>
          </a:prstGeom>
        </p:spPr>
        <p:txBody>
          <a:bodyPr anchor="ctr"/>
          <a:lstStyle>
            <a:lvl1pPr>
              <a:defRPr>
                <a:solidFill>
                  <a:schemeClr val="accent5"/>
                </a:solidFill>
              </a:defRPr>
            </a:lvl1pPr>
          </a:lstStyle>
          <a:p>
            <a:pPr/>
            <a:r>
              <a:t>Titolo sezione</a:t>
            </a:r>
          </a:p>
        </p:txBody>
      </p:sp>
      <p:sp>
        <p:nvSpPr>
          <p:cNvPr id="90" name="Linea"/>
          <p:cNvSpPr/>
          <p:nvPr/>
        </p:nvSpPr>
        <p:spPr>
          <a:xfrm flipV="1">
            <a:off x="762000" y="952499"/>
            <a:ext cx="22860001" cy="2"/>
          </a:xfrm>
          <a:prstGeom prst="line">
            <a:avLst/>
          </a:prstGeom>
          <a:ln w="76200">
            <a:solidFill>
              <a:schemeClr val="accent5"/>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91" name="Linea"/>
          <p:cNvSpPr/>
          <p:nvPr/>
        </p:nvSpPr>
        <p:spPr>
          <a:xfrm>
            <a:off x="762000" y="12598400"/>
            <a:ext cx="22860001" cy="0"/>
          </a:xfrm>
          <a:prstGeom prst="line">
            <a:avLst/>
          </a:prstGeom>
          <a:ln w="76200">
            <a:solidFill>
              <a:schemeClr val="accent5"/>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92" name="Numero diapositiva"/>
          <p:cNvSpPr txBox="1"/>
          <p:nvPr>
            <p:ph type="sldNum" sz="quarter" idx="2"/>
          </p:nvPr>
        </p:nvSpPr>
        <p:spPr>
          <a:xfrm>
            <a:off x="11979148" y="12875006"/>
            <a:ext cx="438405" cy="4826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olo titolo">
    <p:bg>
      <p:bgPr>
        <a:solidFill>
          <a:srgbClr val="FFF5F2"/>
        </a:solidFill>
      </p:bgPr>
    </p:bg>
    <p:spTree>
      <p:nvGrpSpPr>
        <p:cNvPr id="1" name=""/>
        <p:cNvGrpSpPr/>
        <p:nvPr/>
      </p:nvGrpSpPr>
      <p:grpSpPr>
        <a:xfrm>
          <a:off x="0" y="0"/>
          <a:ext cx="0" cy="0"/>
          <a:chOff x="0" y="0"/>
          <a:chExt cx="0" cy="0"/>
        </a:xfrm>
      </p:grpSpPr>
      <p:sp>
        <p:nvSpPr>
          <p:cNvPr id="99" name="Linea"/>
          <p:cNvSpPr/>
          <p:nvPr/>
        </p:nvSpPr>
        <p:spPr>
          <a:xfrm flipV="1">
            <a:off x="762000" y="952499"/>
            <a:ext cx="22860003" cy="2"/>
          </a:xfrm>
          <a:prstGeom prst="line">
            <a:avLst/>
          </a:prstGeom>
          <a:ln w="76200">
            <a:solidFill>
              <a:schemeClr val="accent6">
                <a:hueOff val="61929"/>
                <a:satOff val="10820"/>
                <a:lumOff val="-8848"/>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100" name="Linea"/>
          <p:cNvSpPr/>
          <p:nvPr/>
        </p:nvSpPr>
        <p:spPr>
          <a:xfrm>
            <a:off x="757217" y="12603828"/>
            <a:ext cx="22862943" cy="1"/>
          </a:xfrm>
          <a:prstGeom prst="line">
            <a:avLst/>
          </a:prstGeom>
          <a:ln w="76200">
            <a:solidFill>
              <a:schemeClr val="accent6">
                <a:hueOff val="61929"/>
                <a:satOff val="10820"/>
                <a:lumOff val="-8848"/>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101" name="Titolo diapositiva"/>
          <p:cNvSpPr txBox="1"/>
          <p:nvPr>
            <p:ph type="title" hasCustomPrompt="1"/>
          </p:nvPr>
        </p:nvSpPr>
        <p:spPr>
          <a:xfrm>
            <a:off x="2082800" y="1282700"/>
            <a:ext cx="20205700" cy="1651000"/>
          </a:xfrm>
          <a:prstGeom prst="rect">
            <a:avLst/>
          </a:prstGeom>
        </p:spPr>
        <p:txBody>
          <a:bodyPr/>
          <a:lstStyle>
            <a:lvl1pPr>
              <a:defRPr spc="270" sz="9000">
                <a:solidFill>
                  <a:schemeClr val="accent6"/>
                </a:solidFill>
              </a:defRPr>
            </a:lvl1pPr>
          </a:lstStyle>
          <a:p>
            <a:pPr/>
            <a:r>
              <a:t>Titolo diapositiva</a:t>
            </a:r>
          </a:p>
        </p:txBody>
      </p:sp>
      <p:sp>
        <p:nvSpPr>
          <p:cNvPr id="102" name="Numero diapositiva"/>
          <p:cNvSpPr txBox="1"/>
          <p:nvPr>
            <p:ph type="sldNum" sz="quarter" idx="2"/>
          </p:nvPr>
        </p:nvSpPr>
        <p:spPr>
          <a:xfrm>
            <a:off x="11979148" y="12875006"/>
            <a:ext cx="438405" cy="482601"/>
          </a:xfrm>
          <a:prstGeom prst="rect">
            <a:avLst/>
          </a:prstGeom>
        </p:spPr>
        <p:txBody>
          <a:bodyPr/>
          <a:lstStyle>
            <a:lvl1pPr>
              <a:defRPr>
                <a:solidFill>
                  <a:srgbClr val="5E5E5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rogramma">
    <p:bg>
      <p:bgPr>
        <a:solidFill>
          <a:srgbClr val="FFF5F2"/>
        </a:solidFill>
      </p:bgPr>
    </p:bg>
    <p:spTree>
      <p:nvGrpSpPr>
        <p:cNvPr id="1" name=""/>
        <p:cNvGrpSpPr/>
        <p:nvPr/>
      </p:nvGrpSpPr>
      <p:grpSpPr>
        <a:xfrm>
          <a:off x="0" y="0"/>
          <a:ext cx="0" cy="0"/>
          <a:chOff x="0" y="0"/>
          <a:chExt cx="0" cy="0"/>
        </a:xfrm>
      </p:grpSpPr>
      <p:sp>
        <p:nvSpPr>
          <p:cNvPr id="109" name="Sottotitolo programma"/>
          <p:cNvSpPr txBox="1"/>
          <p:nvPr>
            <p:ph type="body" sz="quarter" idx="13" hasCustomPrompt="1"/>
          </p:nvPr>
        </p:nvSpPr>
        <p:spPr>
          <a:xfrm>
            <a:off x="2082800" y="2795091"/>
            <a:ext cx="20205700" cy="605029"/>
          </a:xfrm>
          <a:prstGeom prst="rect">
            <a:avLst/>
          </a:prstGeom>
        </p:spPr>
        <p:txBody>
          <a:bodyPr lIns="0" tIns="0" rIns="0" bIns="0" anchor="ctr"/>
          <a:lstStyle>
            <a:lvl1pPr defTabSz="572516">
              <a:defRPr spc="105" sz="3528">
                <a:solidFill>
                  <a:srgbClr val="8AACB9"/>
                </a:solidFill>
              </a:defRPr>
            </a:lvl1pPr>
          </a:lstStyle>
          <a:p>
            <a:pPr/>
            <a:r>
              <a:t>Sottotitolo programma</a:t>
            </a:r>
          </a:p>
        </p:txBody>
      </p:sp>
      <p:sp>
        <p:nvSpPr>
          <p:cNvPr id="110" name="Corpo livello uno…"/>
          <p:cNvSpPr txBox="1"/>
          <p:nvPr>
            <p:ph type="body" idx="1" hasCustomPrompt="1"/>
          </p:nvPr>
        </p:nvSpPr>
        <p:spPr>
          <a:xfrm>
            <a:off x="2082800" y="4055764"/>
            <a:ext cx="20205700" cy="6731001"/>
          </a:xfrm>
          <a:prstGeom prst="rect">
            <a:avLst/>
          </a:prstGeom>
        </p:spPr>
        <p:txBody>
          <a:bodyPr anchor="t"/>
          <a:lstStyle>
            <a:lvl1pPr marL="177800" indent="-177800" defTabSz="2641600">
              <a:lnSpc>
                <a:spcPct val="100000"/>
              </a:lnSpc>
              <a:spcBef>
                <a:spcPts val="4400"/>
              </a:spcBef>
              <a:tabLst>
                <a:tab pos="5384800" algn="l"/>
              </a:tabLst>
              <a:defRPr spc="0" sz="5000">
                <a:solidFill>
                  <a:schemeClr val="accent1">
                    <a:satOff val="36598"/>
                    <a:lumOff val="-17227"/>
                  </a:schemeClr>
                </a:solidFill>
              </a:defRPr>
            </a:lvl1pPr>
            <a:lvl2pPr marL="177800" indent="-177800" defTabSz="2641600">
              <a:lnSpc>
                <a:spcPct val="100000"/>
              </a:lnSpc>
              <a:spcBef>
                <a:spcPts val="4400"/>
              </a:spcBef>
              <a:tabLst>
                <a:tab pos="5384800" algn="l"/>
              </a:tabLst>
              <a:defRPr spc="0" sz="5000">
                <a:solidFill>
                  <a:schemeClr val="accent1">
                    <a:satOff val="36598"/>
                    <a:lumOff val="-17227"/>
                  </a:schemeClr>
                </a:solidFill>
              </a:defRPr>
            </a:lvl2pPr>
            <a:lvl3pPr marL="177800" indent="-177800" defTabSz="2641600">
              <a:lnSpc>
                <a:spcPct val="100000"/>
              </a:lnSpc>
              <a:spcBef>
                <a:spcPts val="4400"/>
              </a:spcBef>
              <a:tabLst>
                <a:tab pos="5384800" algn="l"/>
              </a:tabLst>
              <a:defRPr spc="0" sz="5000">
                <a:solidFill>
                  <a:schemeClr val="accent1">
                    <a:satOff val="36598"/>
                    <a:lumOff val="-17227"/>
                  </a:schemeClr>
                </a:solidFill>
              </a:defRPr>
            </a:lvl3pPr>
            <a:lvl4pPr marL="177800" indent="-177800" defTabSz="2641600">
              <a:lnSpc>
                <a:spcPct val="100000"/>
              </a:lnSpc>
              <a:spcBef>
                <a:spcPts val="4400"/>
              </a:spcBef>
              <a:tabLst>
                <a:tab pos="5384800" algn="l"/>
              </a:tabLst>
              <a:defRPr spc="0" sz="5000">
                <a:solidFill>
                  <a:schemeClr val="accent1">
                    <a:satOff val="36598"/>
                    <a:lumOff val="-17227"/>
                  </a:schemeClr>
                </a:solidFill>
              </a:defRPr>
            </a:lvl4pPr>
            <a:lvl5pPr marL="177800" indent="-177800" defTabSz="2641600">
              <a:lnSpc>
                <a:spcPct val="100000"/>
              </a:lnSpc>
              <a:spcBef>
                <a:spcPts val="4400"/>
              </a:spcBef>
              <a:tabLst>
                <a:tab pos="5384800" algn="l"/>
              </a:tabLst>
              <a:defRPr spc="0" sz="5000">
                <a:solidFill>
                  <a:schemeClr val="accent1">
                    <a:satOff val="36598"/>
                    <a:lumOff val="-17227"/>
                  </a:schemeClr>
                </a:solidFill>
              </a:defRPr>
            </a:lvl5pPr>
          </a:lstStyle>
          <a:p>
            <a:pPr/>
            <a:r>
              <a:t>Argomenti del programma</a:t>
            </a:r>
          </a:p>
          <a:p>
            <a:pPr lvl="1"/>
            <a:r>
              <a:t/>
            </a:r>
          </a:p>
          <a:p>
            <a:pPr lvl="2"/>
            <a:r>
              <a:t/>
            </a:r>
          </a:p>
          <a:p>
            <a:pPr lvl="3"/>
            <a:r>
              <a:t/>
            </a:r>
          </a:p>
          <a:p>
            <a:pPr lvl="4"/>
            <a:r>
              <a:t/>
            </a:r>
          </a:p>
        </p:txBody>
      </p:sp>
      <p:sp>
        <p:nvSpPr>
          <p:cNvPr id="111" name="Titolo programma"/>
          <p:cNvSpPr txBox="1"/>
          <p:nvPr>
            <p:ph type="title" hasCustomPrompt="1"/>
          </p:nvPr>
        </p:nvSpPr>
        <p:spPr>
          <a:xfrm>
            <a:off x="2082800" y="1282700"/>
            <a:ext cx="20205700" cy="1651000"/>
          </a:xfrm>
          <a:prstGeom prst="rect">
            <a:avLst/>
          </a:prstGeom>
        </p:spPr>
        <p:txBody>
          <a:bodyPr/>
          <a:lstStyle>
            <a:lvl1pPr>
              <a:defRPr spc="270" sz="9000">
                <a:solidFill>
                  <a:schemeClr val="accent1">
                    <a:satOff val="36598"/>
                    <a:lumOff val="-17227"/>
                  </a:schemeClr>
                </a:solidFill>
              </a:defRPr>
            </a:lvl1pPr>
          </a:lstStyle>
          <a:p>
            <a:pPr/>
            <a:r>
              <a:t>Titolo programma</a:t>
            </a:r>
          </a:p>
        </p:txBody>
      </p:sp>
      <p:sp>
        <p:nvSpPr>
          <p:cNvPr id="112" name="Linea"/>
          <p:cNvSpPr/>
          <p:nvPr/>
        </p:nvSpPr>
        <p:spPr>
          <a:xfrm>
            <a:off x="757217" y="12603828"/>
            <a:ext cx="22862943" cy="1"/>
          </a:xfrm>
          <a:prstGeom prst="line">
            <a:avLst/>
          </a:prstGeom>
          <a:ln w="76200">
            <a:solidFill>
              <a:schemeClr val="accent1"/>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113" name="Linea"/>
          <p:cNvSpPr/>
          <p:nvPr/>
        </p:nvSpPr>
        <p:spPr>
          <a:xfrm flipV="1">
            <a:off x="762000" y="952499"/>
            <a:ext cx="22860001" cy="2"/>
          </a:xfrm>
          <a:prstGeom prst="line">
            <a:avLst/>
          </a:prstGeom>
          <a:ln w="76200">
            <a:solidFill>
              <a:schemeClr val="accent1"/>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114" name="Numero diapositiva"/>
          <p:cNvSpPr txBox="1"/>
          <p:nvPr>
            <p:ph type="sldNum" sz="quarter" idx="2"/>
          </p:nvPr>
        </p:nvSpPr>
        <p:spPr>
          <a:xfrm>
            <a:off x="11979148" y="12875006"/>
            <a:ext cx="438405" cy="482601"/>
          </a:xfrm>
          <a:prstGeom prst="rect">
            <a:avLst/>
          </a:prstGeom>
        </p:spPr>
        <p:txBody>
          <a:bodyPr/>
          <a:lstStyle>
            <a:lvl1pPr>
              <a:defRPr>
                <a:solidFill>
                  <a:srgbClr val="5E5E5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1"/>
        </a:solidFill>
      </p:bgPr>
    </p:bg>
    <p:spTree>
      <p:nvGrpSpPr>
        <p:cNvPr id="1" name=""/>
        <p:cNvGrpSpPr/>
        <p:nvPr/>
      </p:nvGrpSpPr>
      <p:grpSpPr>
        <a:xfrm>
          <a:off x="0" y="0"/>
          <a:ext cx="0" cy="0"/>
          <a:chOff x="0" y="0"/>
          <a:chExt cx="0" cy="0"/>
        </a:xfrm>
      </p:grpSpPr>
      <p:sp>
        <p:nvSpPr>
          <p:cNvPr id="2" name="Titolo presentazione"/>
          <p:cNvSpPr txBox="1"/>
          <p:nvPr>
            <p:ph type="title" hasCustomPrompt="1"/>
          </p:nvPr>
        </p:nvSpPr>
        <p:spPr>
          <a:xfrm>
            <a:off x="2082800" y="4902200"/>
            <a:ext cx="20205700" cy="3911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Titolo presentazione</a:t>
            </a:r>
          </a:p>
        </p:txBody>
      </p:sp>
      <p:sp>
        <p:nvSpPr>
          <p:cNvPr id="3" name="Corpo livello uno…"/>
          <p:cNvSpPr txBox="1"/>
          <p:nvPr>
            <p:ph type="body" idx="1" hasCustomPrompt="1"/>
          </p:nvPr>
        </p:nvSpPr>
        <p:spPr>
          <a:xfrm>
            <a:off x="2082800" y="3495675"/>
            <a:ext cx="20205700" cy="16145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Sottotitolo presentazione</a:t>
            </a:r>
          </a:p>
          <a:p>
            <a:pPr lvl="1"/>
            <a:r>
              <a:t/>
            </a:r>
          </a:p>
          <a:p>
            <a:pPr lvl="2"/>
            <a:r>
              <a:t/>
            </a:r>
          </a:p>
          <a:p>
            <a:pPr lvl="3"/>
            <a:r>
              <a:t/>
            </a:r>
          </a:p>
          <a:p>
            <a:pPr lvl="4"/>
            <a:r>
              <a:t/>
            </a:r>
          </a:p>
        </p:txBody>
      </p:sp>
      <p:sp>
        <p:nvSpPr>
          <p:cNvPr id="4" name="Linea"/>
          <p:cNvSpPr/>
          <p:nvPr/>
        </p:nvSpPr>
        <p:spPr>
          <a:xfrm flipV="1">
            <a:off x="766879" y="12048066"/>
            <a:ext cx="22850240" cy="12701"/>
          </a:xfrm>
          <a:prstGeom prst="line">
            <a:avLst/>
          </a:prstGeom>
          <a:ln w="76200">
            <a:solidFill>
              <a:schemeClr val="accent1">
                <a:satOff val="36598"/>
                <a:lumOff val="-17227"/>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5" name="Linea"/>
          <p:cNvSpPr/>
          <p:nvPr/>
        </p:nvSpPr>
        <p:spPr>
          <a:xfrm>
            <a:off x="766879" y="952500"/>
            <a:ext cx="22850242" cy="0"/>
          </a:xfrm>
          <a:prstGeom prst="line">
            <a:avLst/>
          </a:prstGeom>
          <a:ln w="76200">
            <a:solidFill>
              <a:schemeClr val="accent1">
                <a:satOff val="36598"/>
                <a:lumOff val="-17227"/>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6" name="Linea"/>
          <p:cNvSpPr/>
          <p:nvPr/>
        </p:nvSpPr>
        <p:spPr>
          <a:xfrm flipV="1">
            <a:off x="6527799" y="12034558"/>
            <a:ext cx="1" cy="1114983"/>
          </a:xfrm>
          <a:prstGeom prst="line">
            <a:avLst/>
          </a:prstGeom>
          <a:ln w="76200">
            <a:solidFill>
              <a:schemeClr val="accent1">
                <a:satOff val="36598"/>
                <a:lumOff val="-17227"/>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7" name="Linea"/>
          <p:cNvSpPr/>
          <p:nvPr/>
        </p:nvSpPr>
        <p:spPr>
          <a:xfrm flipV="1">
            <a:off x="17856201" y="12034558"/>
            <a:ext cx="1" cy="1114983"/>
          </a:xfrm>
          <a:prstGeom prst="line">
            <a:avLst/>
          </a:prstGeom>
          <a:ln w="76200">
            <a:solidFill>
              <a:schemeClr val="accent1">
                <a:satOff val="36598"/>
                <a:lumOff val="-17227"/>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8" name="Numero diapositiva"/>
          <p:cNvSpPr txBox="1"/>
          <p:nvPr>
            <p:ph type="sldNum" sz="quarter" idx="2"/>
          </p:nvPr>
        </p:nvSpPr>
        <p:spPr>
          <a:xfrm>
            <a:off x="11977624" y="12875006"/>
            <a:ext cx="438405" cy="482601"/>
          </a:xfrm>
          <a:prstGeom prst="rect">
            <a:avLst/>
          </a:prstGeom>
          <a:ln w="12700">
            <a:miter lim="400000"/>
          </a:ln>
        </p:spPr>
        <p:txBody>
          <a:bodyPr wrap="none" lIns="50800" tIns="50800" rIns="50800" bIns="50800" anchor="b">
            <a:spAutoFit/>
          </a:bodyPr>
          <a:lstStyle>
            <a:lvl1pPr algn="ctr" defTabSz="584200">
              <a:spcBef>
                <a:spcPts val="0"/>
              </a:spcBef>
              <a:defRPr b="0" spc="0" sz="2200">
                <a:solidFill>
                  <a:srgbClr val="FFFFFF"/>
                </a:solidFill>
                <a:latin typeface="Graphik"/>
                <a:ea typeface="Graphik"/>
                <a:cs typeface="Graphik"/>
                <a:sym typeface="Graphik"/>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ctr" defTabSz="584200" rtl="0" latinLnBrk="0">
        <a:lnSpc>
          <a:spcPct val="90000"/>
        </a:lnSpc>
        <a:spcBef>
          <a:spcPts val="0"/>
        </a:spcBef>
        <a:spcAft>
          <a:spcPts val="0"/>
        </a:spcAft>
        <a:buClrTx/>
        <a:buSzTx/>
        <a:buFontTx/>
        <a:buNone/>
        <a:tabLst/>
        <a:defRPr b="1" baseline="0" cap="all" i="0" spc="330" strike="noStrike" sz="11000" u="none">
          <a:solidFill>
            <a:srgbClr val="FFFFFF"/>
          </a:solidFill>
          <a:uFillTx/>
          <a:latin typeface="+mn-lt"/>
          <a:ea typeface="+mn-ea"/>
          <a:cs typeface="+mn-cs"/>
          <a:sym typeface="Helvetica"/>
        </a:defRPr>
      </a:lvl1pPr>
      <a:lvl2pPr marL="0" marR="0" indent="0" algn="ctr" defTabSz="584200" rtl="0" latinLnBrk="0">
        <a:lnSpc>
          <a:spcPct val="90000"/>
        </a:lnSpc>
        <a:spcBef>
          <a:spcPts val="0"/>
        </a:spcBef>
        <a:spcAft>
          <a:spcPts val="0"/>
        </a:spcAft>
        <a:buClrTx/>
        <a:buSzTx/>
        <a:buFontTx/>
        <a:buNone/>
        <a:tabLst/>
        <a:defRPr b="1" baseline="0" cap="all" i="0" spc="330" strike="noStrike" sz="11000" u="none">
          <a:solidFill>
            <a:srgbClr val="FFFFFF"/>
          </a:solidFill>
          <a:uFillTx/>
          <a:latin typeface="+mn-lt"/>
          <a:ea typeface="+mn-ea"/>
          <a:cs typeface="+mn-cs"/>
          <a:sym typeface="Helvetica"/>
        </a:defRPr>
      </a:lvl2pPr>
      <a:lvl3pPr marL="0" marR="0" indent="0" algn="ctr" defTabSz="584200" rtl="0" latinLnBrk="0">
        <a:lnSpc>
          <a:spcPct val="90000"/>
        </a:lnSpc>
        <a:spcBef>
          <a:spcPts val="0"/>
        </a:spcBef>
        <a:spcAft>
          <a:spcPts val="0"/>
        </a:spcAft>
        <a:buClrTx/>
        <a:buSzTx/>
        <a:buFontTx/>
        <a:buNone/>
        <a:tabLst/>
        <a:defRPr b="1" baseline="0" cap="all" i="0" spc="330" strike="noStrike" sz="11000" u="none">
          <a:solidFill>
            <a:srgbClr val="FFFFFF"/>
          </a:solidFill>
          <a:uFillTx/>
          <a:latin typeface="+mn-lt"/>
          <a:ea typeface="+mn-ea"/>
          <a:cs typeface="+mn-cs"/>
          <a:sym typeface="Helvetica"/>
        </a:defRPr>
      </a:lvl3pPr>
      <a:lvl4pPr marL="0" marR="0" indent="0" algn="ctr" defTabSz="584200" rtl="0" latinLnBrk="0">
        <a:lnSpc>
          <a:spcPct val="90000"/>
        </a:lnSpc>
        <a:spcBef>
          <a:spcPts val="0"/>
        </a:spcBef>
        <a:spcAft>
          <a:spcPts val="0"/>
        </a:spcAft>
        <a:buClrTx/>
        <a:buSzTx/>
        <a:buFontTx/>
        <a:buNone/>
        <a:tabLst/>
        <a:defRPr b="1" baseline="0" cap="all" i="0" spc="330" strike="noStrike" sz="11000" u="none">
          <a:solidFill>
            <a:srgbClr val="FFFFFF"/>
          </a:solidFill>
          <a:uFillTx/>
          <a:latin typeface="+mn-lt"/>
          <a:ea typeface="+mn-ea"/>
          <a:cs typeface="+mn-cs"/>
          <a:sym typeface="Helvetica"/>
        </a:defRPr>
      </a:lvl4pPr>
      <a:lvl5pPr marL="0" marR="0" indent="0" algn="ctr" defTabSz="584200" rtl="0" latinLnBrk="0">
        <a:lnSpc>
          <a:spcPct val="90000"/>
        </a:lnSpc>
        <a:spcBef>
          <a:spcPts val="0"/>
        </a:spcBef>
        <a:spcAft>
          <a:spcPts val="0"/>
        </a:spcAft>
        <a:buClrTx/>
        <a:buSzTx/>
        <a:buFontTx/>
        <a:buNone/>
        <a:tabLst/>
        <a:defRPr b="1" baseline="0" cap="all" i="0" spc="330" strike="noStrike" sz="11000" u="none">
          <a:solidFill>
            <a:srgbClr val="FFFFFF"/>
          </a:solidFill>
          <a:uFillTx/>
          <a:latin typeface="+mn-lt"/>
          <a:ea typeface="+mn-ea"/>
          <a:cs typeface="+mn-cs"/>
          <a:sym typeface="Helvetica"/>
        </a:defRPr>
      </a:lvl5pPr>
      <a:lvl6pPr marL="0" marR="0" indent="0" algn="ctr" defTabSz="584200" rtl="0" latinLnBrk="0">
        <a:lnSpc>
          <a:spcPct val="90000"/>
        </a:lnSpc>
        <a:spcBef>
          <a:spcPts val="0"/>
        </a:spcBef>
        <a:spcAft>
          <a:spcPts val="0"/>
        </a:spcAft>
        <a:buClrTx/>
        <a:buSzTx/>
        <a:buFontTx/>
        <a:buNone/>
        <a:tabLst/>
        <a:defRPr b="1" baseline="0" cap="all" i="0" spc="330" strike="noStrike" sz="11000" u="none">
          <a:solidFill>
            <a:srgbClr val="FFFFFF"/>
          </a:solidFill>
          <a:uFillTx/>
          <a:latin typeface="+mn-lt"/>
          <a:ea typeface="+mn-ea"/>
          <a:cs typeface="+mn-cs"/>
          <a:sym typeface="Helvetica"/>
        </a:defRPr>
      </a:lvl6pPr>
      <a:lvl7pPr marL="0" marR="0" indent="0" algn="ctr" defTabSz="584200" rtl="0" latinLnBrk="0">
        <a:lnSpc>
          <a:spcPct val="90000"/>
        </a:lnSpc>
        <a:spcBef>
          <a:spcPts val="0"/>
        </a:spcBef>
        <a:spcAft>
          <a:spcPts val="0"/>
        </a:spcAft>
        <a:buClrTx/>
        <a:buSzTx/>
        <a:buFontTx/>
        <a:buNone/>
        <a:tabLst/>
        <a:defRPr b="1" baseline="0" cap="all" i="0" spc="330" strike="noStrike" sz="11000" u="none">
          <a:solidFill>
            <a:srgbClr val="FFFFFF"/>
          </a:solidFill>
          <a:uFillTx/>
          <a:latin typeface="+mn-lt"/>
          <a:ea typeface="+mn-ea"/>
          <a:cs typeface="+mn-cs"/>
          <a:sym typeface="Helvetica"/>
        </a:defRPr>
      </a:lvl7pPr>
      <a:lvl8pPr marL="0" marR="0" indent="0" algn="ctr" defTabSz="584200" rtl="0" latinLnBrk="0">
        <a:lnSpc>
          <a:spcPct val="90000"/>
        </a:lnSpc>
        <a:spcBef>
          <a:spcPts val="0"/>
        </a:spcBef>
        <a:spcAft>
          <a:spcPts val="0"/>
        </a:spcAft>
        <a:buClrTx/>
        <a:buSzTx/>
        <a:buFontTx/>
        <a:buNone/>
        <a:tabLst/>
        <a:defRPr b="1" baseline="0" cap="all" i="0" spc="330" strike="noStrike" sz="11000" u="none">
          <a:solidFill>
            <a:srgbClr val="FFFFFF"/>
          </a:solidFill>
          <a:uFillTx/>
          <a:latin typeface="+mn-lt"/>
          <a:ea typeface="+mn-ea"/>
          <a:cs typeface="+mn-cs"/>
          <a:sym typeface="Helvetica"/>
        </a:defRPr>
      </a:lvl8pPr>
      <a:lvl9pPr marL="0" marR="0" indent="0" algn="ctr" defTabSz="584200" rtl="0" latinLnBrk="0">
        <a:lnSpc>
          <a:spcPct val="90000"/>
        </a:lnSpc>
        <a:spcBef>
          <a:spcPts val="0"/>
        </a:spcBef>
        <a:spcAft>
          <a:spcPts val="0"/>
        </a:spcAft>
        <a:buClrTx/>
        <a:buSzTx/>
        <a:buFontTx/>
        <a:buNone/>
        <a:tabLst/>
        <a:defRPr b="1" baseline="0" cap="all" i="0" spc="330" strike="noStrike" sz="11000" u="none">
          <a:solidFill>
            <a:srgbClr val="FFFFFF"/>
          </a:solidFill>
          <a:uFillTx/>
          <a:latin typeface="+mn-lt"/>
          <a:ea typeface="+mn-ea"/>
          <a:cs typeface="+mn-cs"/>
          <a:sym typeface="Helvetica"/>
        </a:defRPr>
      </a:lvl9pPr>
    </p:titleStyle>
    <p:bodyStyle>
      <a:lvl1pPr marL="0" marR="0" indent="0" algn="ctr" defTabSz="584200" rtl="0" latinLnBrk="0">
        <a:lnSpc>
          <a:spcPct val="120000"/>
        </a:lnSpc>
        <a:spcBef>
          <a:spcPts val="0"/>
        </a:spcBef>
        <a:spcAft>
          <a:spcPts val="0"/>
        </a:spcAft>
        <a:buClrTx/>
        <a:buSzTx/>
        <a:buFontTx/>
        <a:buNone/>
        <a:tabLst/>
        <a:defRPr b="1" baseline="0" cap="none" i="0" spc="107" strike="noStrike" sz="3600" u="none">
          <a:solidFill>
            <a:schemeClr val="accent5"/>
          </a:solidFill>
          <a:uFillTx/>
          <a:latin typeface="+mn-lt"/>
          <a:ea typeface="+mn-ea"/>
          <a:cs typeface="+mn-cs"/>
          <a:sym typeface="Helvetica"/>
        </a:defRPr>
      </a:lvl1pPr>
      <a:lvl2pPr marL="0" marR="0" indent="0" algn="ctr" defTabSz="584200" rtl="0" latinLnBrk="0">
        <a:lnSpc>
          <a:spcPct val="120000"/>
        </a:lnSpc>
        <a:spcBef>
          <a:spcPts val="0"/>
        </a:spcBef>
        <a:spcAft>
          <a:spcPts val="0"/>
        </a:spcAft>
        <a:buClrTx/>
        <a:buSzTx/>
        <a:buFontTx/>
        <a:buNone/>
        <a:tabLst/>
        <a:defRPr b="1" baseline="0" cap="none" i="0" spc="107" strike="noStrike" sz="3600" u="none">
          <a:solidFill>
            <a:schemeClr val="accent5"/>
          </a:solidFill>
          <a:uFillTx/>
          <a:latin typeface="+mn-lt"/>
          <a:ea typeface="+mn-ea"/>
          <a:cs typeface="+mn-cs"/>
          <a:sym typeface="Helvetica"/>
        </a:defRPr>
      </a:lvl2pPr>
      <a:lvl3pPr marL="0" marR="0" indent="0" algn="ctr" defTabSz="584200" rtl="0" latinLnBrk="0">
        <a:lnSpc>
          <a:spcPct val="120000"/>
        </a:lnSpc>
        <a:spcBef>
          <a:spcPts val="0"/>
        </a:spcBef>
        <a:spcAft>
          <a:spcPts val="0"/>
        </a:spcAft>
        <a:buClrTx/>
        <a:buSzTx/>
        <a:buFontTx/>
        <a:buNone/>
        <a:tabLst/>
        <a:defRPr b="1" baseline="0" cap="none" i="0" spc="107" strike="noStrike" sz="3600" u="none">
          <a:solidFill>
            <a:schemeClr val="accent5"/>
          </a:solidFill>
          <a:uFillTx/>
          <a:latin typeface="+mn-lt"/>
          <a:ea typeface="+mn-ea"/>
          <a:cs typeface="+mn-cs"/>
          <a:sym typeface="Helvetica"/>
        </a:defRPr>
      </a:lvl3pPr>
      <a:lvl4pPr marL="0" marR="0" indent="0" algn="ctr" defTabSz="584200" rtl="0" latinLnBrk="0">
        <a:lnSpc>
          <a:spcPct val="120000"/>
        </a:lnSpc>
        <a:spcBef>
          <a:spcPts val="0"/>
        </a:spcBef>
        <a:spcAft>
          <a:spcPts val="0"/>
        </a:spcAft>
        <a:buClrTx/>
        <a:buSzTx/>
        <a:buFontTx/>
        <a:buNone/>
        <a:tabLst/>
        <a:defRPr b="1" baseline="0" cap="none" i="0" spc="107" strike="noStrike" sz="3600" u="none">
          <a:solidFill>
            <a:schemeClr val="accent5"/>
          </a:solidFill>
          <a:uFillTx/>
          <a:latin typeface="+mn-lt"/>
          <a:ea typeface="+mn-ea"/>
          <a:cs typeface="+mn-cs"/>
          <a:sym typeface="Helvetica"/>
        </a:defRPr>
      </a:lvl4pPr>
      <a:lvl5pPr marL="0" marR="0" indent="0" algn="ctr" defTabSz="584200" rtl="0" latinLnBrk="0">
        <a:lnSpc>
          <a:spcPct val="120000"/>
        </a:lnSpc>
        <a:spcBef>
          <a:spcPts val="0"/>
        </a:spcBef>
        <a:spcAft>
          <a:spcPts val="0"/>
        </a:spcAft>
        <a:buClrTx/>
        <a:buSzTx/>
        <a:buFontTx/>
        <a:buNone/>
        <a:tabLst/>
        <a:defRPr b="1" baseline="0" cap="none" i="0" spc="107" strike="noStrike" sz="3600" u="none">
          <a:solidFill>
            <a:schemeClr val="accent5"/>
          </a:solidFill>
          <a:uFillTx/>
          <a:latin typeface="+mn-lt"/>
          <a:ea typeface="+mn-ea"/>
          <a:cs typeface="+mn-cs"/>
          <a:sym typeface="Helvetica"/>
        </a:defRPr>
      </a:lvl5pPr>
      <a:lvl6pPr marL="0" marR="0" indent="0" algn="ctr" defTabSz="584200" rtl="0" latinLnBrk="0">
        <a:lnSpc>
          <a:spcPct val="120000"/>
        </a:lnSpc>
        <a:spcBef>
          <a:spcPts val="0"/>
        </a:spcBef>
        <a:spcAft>
          <a:spcPts val="0"/>
        </a:spcAft>
        <a:buClrTx/>
        <a:buSzTx/>
        <a:buFontTx/>
        <a:buNone/>
        <a:tabLst/>
        <a:defRPr b="1" baseline="0" cap="none" i="0" spc="107" strike="noStrike" sz="3600" u="none">
          <a:solidFill>
            <a:schemeClr val="accent5"/>
          </a:solidFill>
          <a:uFillTx/>
          <a:latin typeface="+mn-lt"/>
          <a:ea typeface="+mn-ea"/>
          <a:cs typeface="+mn-cs"/>
          <a:sym typeface="Helvetica"/>
        </a:defRPr>
      </a:lvl6pPr>
      <a:lvl7pPr marL="0" marR="0" indent="0" algn="ctr" defTabSz="584200" rtl="0" latinLnBrk="0">
        <a:lnSpc>
          <a:spcPct val="120000"/>
        </a:lnSpc>
        <a:spcBef>
          <a:spcPts val="0"/>
        </a:spcBef>
        <a:spcAft>
          <a:spcPts val="0"/>
        </a:spcAft>
        <a:buClrTx/>
        <a:buSzTx/>
        <a:buFontTx/>
        <a:buNone/>
        <a:tabLst/>
        <a:defRPr b="1" baseline="0" cap="none" i="0" spc="107" strike="noStrike" sz="3600" u="none">
          <a:solidFill>
            <a:schemeClr val="accent5"/>
          </a:solidFill>
          <a:uFillTx/>
          <a:latin typeface="+mn-lt"/>
          <a:ea typeface="+mn-ea"/>
          <a:cs typeface="+mn-cs"/>
          <a:sym typeface="Helvetica"/>
        </a:defRPr>
      </a:lvl7pPr>
      <a:lvl8pPr marL="0" marR="0" indent="0" algn="ctr" defTabSz="584200" rtl="0" latinLnBrk="0">
        <a:lnSpc>
          <a:spcPct val="120000"/>
        </a:lnSpc>
        <a:spcBef>
          <a:spcPts val="0"/>
        </a:spcBef>
        <a:spcAft>
          <a:spcPts val="0"/>
        </a:spcAft>
        <a:buClrTx/>
        <a:buSzTx/>
        <a:buFontTx/>
        <a:buNone/>
        <a:tabLst/>
        <a:defRPr b="1" baseline="0" cap="none" i="0" spc="107" strike="noStrike" sz="3600" u="none">
          <a:solidFill>
            <a:schemeClr val="accent5"/>
          </a:solidFill>
          <a:uFillTx/>
          <a:latin typeface="+mn-lt"/>
          <a:ea typeface="+mn-ea"/>
          <a:cs typeface="+mn-cs"/>
          <a:sym typeface="Helvetica"/>
        </a:defRPr>
      </a:lvl8pPr>
      <a:lvl9pPr marL="0" marR="0" indent="0" algn="ctr" defTabSz="584200" rtl="0" latinLnBrk="0">
        <a:lnSpc>
          <a:spcPct val="120000"/>
        </a:lnSpc>
        <a:spcBef>
          <a:spcPts val="0"/>
        </a:spcBef>
        <a:spcAft>
          <a:spcPts val="0"/>
        </a:spcAft>
        <a:buClrTx/>
        <a:buSzTx/>
        <a:buFontTx/>
        <a:buNone/>
        <a:tabLst/>
        <a:defRPr b="1" baseline="0" cap="none" i="0" spc="107" strike="noStrike" sz="3600" u="none">
          <a:solidFill>
            <a:schemeClr val="accent5"/>
          </a:solidFill>
          <a:uFillTx/>
          <a:latin typeface="+mn-lt"/>
          <a:ea typeface="+mn-ea"/>
          <a:cs typeface="+mn-cs"/>
          <a:sym typeface="Helvetica"/>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Graphik"/>
        </a:defRPr>
      </a:lvl1pPr>
      <a:lvl2pPr marL="0" marR="0" indent="0" algn="ctr" defTabSz="5842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Graphik"/>
        </a:defRPr>
      </a:lvl2pPr>
      <a:lvl3pPr marL="0" marR="0" indent="0" algn="ctr" defTabSz="5842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Graphik"/>
        </a:defRPr>
      </a:lvl3pPr>
      <a:lvl4pPr marL="0" marR="0" indent="0" algn="ctr" defTabSz="5842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Graphik"/>
        </a:defRPr>
      </a:lvl4pPr>
      <a:lvl5pPr marL="0" marR="0" indent="0" algn="ctr" defTabSz="5842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Graphik"/>
        </a:defRPr>
      </a:lvl5pPr>
      <a:lvl6pPr marL="0" marR="0" indent="0" algn="ctr" defTabSz="5842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Graphik"/>
        </a:defRPr>
      </a:lvl6pPr>
      <a:lvl7pPr marL="0" marR="0" indent="0" algn="ctr" defTabSz="5842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Graphik"/>
        </a:defRPr>
      </a:lvl7pPr>
      <a:lvl8pPr marL="0" marR="0" indent="0" algn="ctr" defTabSz="5842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Graphik"/>
        </a:defRPr>
      </a:lvl8pPr>
      <a:lvl9pPr marL="0" marR="0" indent="0" algn="ctr" defTabSz="5842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Graphik"/>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2.png"/><Relationship Id="rId3" Type="http://schemas.openxmlformats.org/officeDocument/2006/relationships/image" Target="../media/image13.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4.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5.png"/><Relationship Id="rId3"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4.png"/><Relationship Id="rId3"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4.png"/><Relationship Id="rId3"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Argomento"/>
          <p:cNvSpPr txBox="1"/>
          <p:nvPr>
            <p:ph type="body" idx="13"/>
          </p:nvPr>
        </p:nvSpPr>
        <p:spPr>
          <a:prstGeom prst="rect">
            <a:avLst/>
          </a:prstGeom>
        </p:spPr>
        <p:txBody>
          <a:bodyPr/>
          <a:lstStyle/>
          <a:p>
            <a:pPr/>
          </a:p>
        </p:txBody>
      </p:sp>
      <p:sp>
        <p:nvSpPr>
          <p:cNvPr id="181" name="Posizione"/>
          <p:cNvSpPr txBox="1"/>
          <p:nvPr>
            <p:ph type="body" idx="14"/>
          </p:nvPr>
        </p:nvSpPr>
        <p:spPr>
          <a:prstGeom prst="rect">
            <a:avLst/>
          </a:prstGeom>
        </p:spPr>
        <p:txBody>
          <a:bodyPr/>
          <a:lstStyle/>
          <a:p>
            <a:pPr/>
          </a:p>
        </p:txBody>
      </p:sp>
      <p:sp>
        <p:nvSpPr>
          <p:cNvPr id="182" name="H.R. Blattner - 15 aprile 2020"/>
          <p:cNvSpPr txBox="1"/>
          <p:nvPr>
            <p:ph type="body" idx="15"/>
          </p:nvPr>
        </p:nvSpPr>
        <p:spPr>
          <a:prstGeom prst="rect">
            <a:avLst/>
          </a:prstGeom>
          <a:extLst>
            <a:ext uri="{C572A759-6A51-4108-AA02-DFA0A04FC94B}">
              <ma14:wrappingTextBoxFlag xmlns:ma14="http://schemas.microsoft.com/office/mac/drawingml/2011/main" val="1"/>
            </a:ext>
          </a:extLst>
        </p:spPr>
        <p:txBody>
          <a:bodyPr/>
          <a:lstStyle/>
          <a:p>
            <a:pPr/>
            <a:r>
              <a:t>H.R. Blattner - 15 aprile 2020</a:t>
            </a:r>
          </a:p>
        </p:txBody>
      </p:sp>
      <p:sp>
        <p:nvSpPr>
          <p:cNvPr id="183" name="Bancarotta FIscale"/>
          <p:cNvSpPr txBox="1"/>
          <p:nvPr>
            <p:ph type="ctrTitle"/>
          </p:nvPr>
        </p:nvSpPr>
        <p:spPr>
          <a:prstGeom prst="rect">
            <a:avLst/>
          </a:prstGeom>
        </p:spPr>
        <p:txBody>
          <a:bodyPr/>
          <a:lstStyle/>
          <a:p>
            <a:pPr/>
            <a:r>
              <a:t>Bancarotta FIscale</a:t>
            </a:r>
          </a:p>
        </p:txBody>
      </p:sp>
      <p:sp>
        <p:nvSpPr>
          <p:cNvPr id="184" name="Sottotitolo presentazione"/>
          <p:cNvSpPr txBox="1"/>
          <p:nvPr>
            <p:ph type="subTitle"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4" name="CASO “VICENTINO”"/>
          <p:cNvSpPr txBox="1"/>
          <p:nvPr/>
        </p:nvSpPr>
        <p:spPr>
          <a:xfrm>
            <a:off x="9544482" y="512828"/>
            <a:ext cx="4654297"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CASO “VICENTINO”</a:t>
            </a:r>
          </a:p>
        </p:txBody>
      </p:sp>
      <p:sp>
        <p:nvSpPr>
          <p:cNvPr id="295" name="FASE 1"/>
          <p:cNvSpPr/>
          <p:nvPr/>
        </p:nvSpPr>
        <p:spPr>
          <a:xfrm>
            <a:off x="825190" y="2210442"/>
            <a:ext cx="4886997" cy="12700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FASE 1</a:t>
            </a:r>
          </a:p>
        </p:txBody>
      </p:sp>
      <p:sp>
        <p:nvSpPr>
          <p:cNvPr id="296" name="Linea"/>
          <p:cNvSpPr/>
          <p:nvPr/>
        </p:nvSpPr>
        <p:spPr>
          <a:xfrm flipV="1">
            <a:off x="5763722" y="2864881"/>
            <a:ext cx="2021428" cy="45732"/>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
        <p:nvSpPr>
          <p:cNvPr id="297" name="NASCE COOP. A"/>
          <p:cNvSpPr/>
          <p:nvPr/>
        </p:nvSpPr>
        <p:spPr>
          <a:xfrm>
            <a:off x="8612875" y="1953900"/>
            <a:ext cx="4769395" cy="1835750"/>
          </a:xfrm>
          <a:prstGeom prst="ellipse">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NASCE COOP. A</a:t>
            </a:r>
          </a:p>
        </p:txBody>
      </p:sp>
      <p:sp>
        <p:nvSpPr>
          <p:cNvPr id="298" name="FASE 2"/>
          <p:cNvSpPr/>
          <p:nvPr/>
        </p:nvSpPr>
        <p:spPr>
          <a:xfrm>
            <a:off x="825190" y="4498050"/>
            <a:ext cx="4886997" cy="12700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FASE 2</a:t>
            </a:r>
          </a:p>
        </p:txBody>
      </p:sp>
      <p:sp>
        <p:nvSpPr>
          <p:cNvPr id="299" name="Linea"/>
          <p:cNvSpPr/>
          <p:nvPr/>
        </p:nvSpPr>
        <p:spPr>
          <a:xfrm flipV="1">
            <a:off x="5763722" y="5126156"/>
            <a:ext cx="2021428" cy="45733"/>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
        <p:nvSpPr>
          <p:cNvPr id="300" name="COOP. SOMMINISTRA LAVORATORI…"/>
          <p:cNvSpPr/>
          <p:nvPr/>
        </p:nvSpPr>
        <p:spPr>
          <a:xfrm>
            <a:off x="8959095" y="4020270"/>
            <a:ext cx="4076955" cy="2225561"/>
          </a:xfrm>
          <a:prstGeom prst="rect">
            <a:avLst/>
          </a:prstGeom>
          <a:solidFill>
            <a:schemeClr val="accent4">
              <a:hueOff val="265598"/>
              <a:satOff val="58489"/>
              <a:lumOff val="29694"/>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COOP. SOMMINISTRA LAVORATORI</a:t>
            </a:r>
          </a:p>
          <a:p>
            <a:pPr algn="ctr" defTabSz="825500">
              <a:spcBef>
                <a:spcPts val="0"/>
              </a:spcBef>
              <a:defRPr b="0" spc="0" sz="3200">
                <a:solidFill>
                  <a:srgbClr val="000000"/>
                </a:solidFill>
                <a:latin typeface="Graphik Medium"/>
                <a:ea typeface="Graphik Medium"/>
                <a:cs typeface="Graphik Medium"/>
                <a:sym typeface="Graphik Medium"/>
              </a:defRPr>
            </a:pPr>
            <a:r>
              <a:t>(LOGISTICA)</a:t>
            </a:r>
          </a:p>
        </p:txBody>
      </p:sp>
      <p:sp>
        <p:nvSpPr>
          <p:cNvPr id="301" name="Linea"/>
          <p:cNvSpPr/>
          <p:nvPr/>
        </p:nvSpPr>
        <p:spPr>
          <a:xfrm>
            <a:off x="13124034" y="5166191"/>
            <a:ext cx="2229927" cy="1"/>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
        <p:nvSpPr>
          <p:cNvPr id="302" name="IL “PREZZO” DEL SERVIZIO OFFERTO RISULTA COMPETITIVO  (Il mancato pagamento preordinato di imposte e contributi consente di ricavare una marginalità di fatto derivante dall’attività)"/>
          <p:cNvSpPr/>
          <p:nvPr/>
        </p:nvSpPr>
        <p:spPr>
          <a:xfrm>
            <a:off x="15441945" y="3165663"/>
            <a:ext cx="8307921" cy="3934775"/>
          </a:xfrm>
          <a:prstGeom prst="rect">
            <a:avLst/>
          </a:prstGeom>
          <a:solidFill>
            <a:srgbClr val="929292"/>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IL “PREZZO” DEL SERVIZIO OFFERTO RISULTA COMPETITIVO  (Il mancato pagamento preordinato di imposte e contributi consente di ricavare una marginalità di fatto derivante dall’attività)</a:t>
            </a:r>
          </a:p>
        </p:txBody>
      </p:sp>
      <p:sp>
        <p:nvSpPr>
          <p:cNvPr id="303" name="FASE 3"/>
          <p:cNvSpPr/>
          <p:nvPr/>
        </p:nvSpPr>
        <p:spPr>
          <a:xfrm>
            <a:off x="825190" y="8993751"/>
            <a:ext cx="4886997" cy="12700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FASE 3</a:t>
            </a:r>
          </a:p>
        </p:txBody>
      </p:sp>
      <p:sp>
        <p:nvSpPr>
          <p:cNvPr id="304" name="Linea"/>
          <p:cNvSpPr/>
          <p:nvPr/>
        </p:nvSpPr>
        <p:spPr>
          <a:xfrm>
            <a:off x="5763722" y="9628751"/>
            <a:ext cx="2020566" cy="1"/>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
        <p:nvSpPr>
          <p:cNvPr id="305" name="COOP. A ISCRIVE FOI"/>
          <p:cNvSpPr/>
          <p:nvPr/>
        </p:nvSpPr>
        <p:spPr>
          <a:xfrm>
            <a:off x="8524368" y="7810434"/>
            <a:ext cx="4654297" cy="3636636"/>
          </a:xfrm>
          <a:prstGeom prst="roundRect">
            <a:avLst>
              <a:gd name="adj" fmla="val 10507"/>
            </a:avLst>
          </a:prstGeom>
          <a:solidFill>
            <a:schemeClr val="accent6"/>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FFFFFF"/>
                </a:solidFill>
                <a:latin typeface="Graphik Medium"/>
                <a:ea typeface="Graphik Medium"/>
                <a:cs typeface="Graphik Medium"/>
                <a:sym typeface="Graphik Medium"/>
              </a:defRPr>
            </a:lvl1pPr>
          </a:lstStyle>
          <a:p>
            <a:pPr/>
            <a:r>
              <a:t>COOP. A ISCRIVE FOI </a:t>
            </a:r>
          </a:p>
        </p:txBody>
      </p:sp>
      <p:sp>
        <p:nvSpPr>
          <p:cNvPr id="306" name="FOI EMESSE DA COOP. CORRELATA AL FINE DI ANESTETIZZARE DEBITO IVA E COMPENSARE CREDITO GENERATO CON I CONTRIBUTI E IMPOSTE DOVUTE…"/>
          <p:cNvSpPr/>
          <p:nvPr/>
        </p:nvSpPr>
        <p:spPr>
          <a:xfrm>
            <a:off x="15441945" y="7661364"/>
            <a:ext cx="8307921" cy="3934776"/>
          </a:xfrm>
          <a:prstGeom prst="rect">
            <a:avLst/>
          </a:prstGeom>
          <a:solidFill>
            <a:srgbClr val="929292"/>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FOI EMESSE DA COOP. CORRELATA AL FINE DI ANESTETIZZARE DEBITO IVA E COMPENSARE CREDITO GENERATO CON I CONTRIBUTI E IMPOSTE DOVUTE</a:t>
            </a:r>
          </a:p>
          <a:p>
            <a:pPr algn="ctr" defTabSz="825500">
              <a:spcBef>
                <a:spcPts val="0"/>
              </a:spcBef>
              <a:defRPr b="0" spc="0" sz="3200">
                <a:solidFill>
                  <a:srgbClr val="000000"/>
                </a:solidFill>
                <a:latin typeface="Graphik Medium"/>
                <a:ea typeface="Graphik Medium"/>
                <a:cs typeface="Graphik Medium"/>
                <a:sym typeface="Graphik Medium"/>
              </a:defRPr>
            </a:pPr>
            <a:r>
              <a:t>F24 A “0”</a:t>
            </a:r>
          </a:p>
        </p:txBody>
      </p:sp>
      <p:sp>
        <p:nvSpPr>
          <p:cNvPr id="307" name="Linea"/>
          <p:cNvSpPr/>
          <p:nvPr/>
        </p:nvSpPr>
        <p:spPr>
          <a:xfrm>
            <a:off x="13195341" y="9628751"/>
            <a:ext cx="2229928" cy="1"/>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Tree>
  </p:cSld>
  <p:clrMapOvr>
    <a:masterClrMapping/>
  </p:clrMapOvr>
  <mc:AlternateContent xmlns:mc="http://schemas.openxmlformats.org/markup-compatibility/2006">
    <mc:Choice xmlns:p14="http://schemas.microsoft.com/office/powerpoint/2010/main" Requires="p14">
      <p:transition spd="fast" advClick="1" p14:dur="750">
        <p:push dir="l"/>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295"/>
                                        </p:tgtEl>
                                        <p:attrNameLst>
                                          <p:attrName>style.visibility</p:attrName>
                                        </p:attrNameLst>
                                      </p:cBhvr>
                                      <p:to>
                                        <p:strVal val="visible"/>
                                      </p:to>
                                    </p:set>
                                    <p:anim calcmode="lin" valueType="num">
                                      <p:cBhvr>
                                        <p:cTn id="7" dur="1000" fill="hold"/>
                                        <p:tgtEl>
                                          <p:spTgt spid="295"/>
                                        </p:tgtEl>
                                        <p:attrNameLst>
                                          <p:attrName>ppt_x</p:attrName>
                                        </p:attrNameLst>
                                      </p:cBhvr>
                                      <p:tavLst>
                                        <p:tav tm="0">
                                          <p:val>
                                            <p:strVal val="0-#ppt_w/2"/>
                                          </p:val>
                                        </p:tav>
                                        <p:tav tm="100000">
                                          <p:val>
                                            <p:strVal val="#ppt_x"/>
                                          </p:val>
                                        </p:tav>
                                      </p:tavLst>
                                    </p:anim>
                                    <p:anim calcmode="lin" valueType="num">
                                      <p:cBhvr>
                                        <p:cTn id="8" dur="1000" fill="hold"/>
                                        <p:tgtEl>
                                          <p:spTgt spid="2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lt" backwards="0">
                                    <p:tmAbs val="0"/>
                                  </p:iterate>
                                  <p:childTnLst>
                                    <p:set>
                                      <p:cBhvr>
                                        <p:cTn id="12" fill="hold"/>
                                        <p:tgtEl>
                                          <p:spTgt spid="296"/>
                                        </p:tgtEl>
                                        <p:attrNameLst>
                                          <p:attrName>style.visibility</p:attrName>
                                        </p:attrNameLst>
                                      </p:cBhvr>
                                      <p:to>
                                        <p:strVal val="visible"/>
                                      </p:to>
                                    </p:set>
                                    <p:anim calcmode="lin" valueType="num">
                                      <p:cBhvr>
                                        <p:cTn id="13" dur="1000" fill="hold"/>
                                        <p:tgtEl>
                                          <p:spTgt spid="296"/>
                                        </p:tgtEl>
                                        <p:attrNameLst>
                                          <p:attrName>ppt_x</p:attrName>
                                        </p:attrNameLst>
                                      </p:cBhvr>
                                      <p:tavLst>
                                        <p:tav tm="0">
                                          <p:val>
                                            <p:strVal val="0-#ppt_w/2"/>
                                          </p:val>
                                        </p:tav>
                                        <p:tav tm="100000">
                                          <p:val>
                                            <p:strVal val="#ppt_x"/>
                                          </p:val>
                                        </p:tav>
                                      </p:tavLst>
                                    </p:anim>
                                    <p:anim calcmode="lin" valueType="num">
                                      <p:cBhvr>
                                        <p:cTn id="14" dur="1000" fill="hold"/>
                                        <p:tgtEl>
                                          <p:spTgt spid="29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8" presetID="2" grpId="3" fill="hold">
                                  <p:stCondLst>
                                    <p:cond delay="0"/>
                                  </p:stCondLst>
                                  <p:iterate type="el" backwards="0">
                                    <p:tmAbs val="0"/>
                                  </p:iterate>
                                  <p:childTnLst>
                                    <p:set>
                                      <p:cBhvr>
                                        <p:cTn id="18" fill="hold"/>
                                        <p:tgtEl>
                                          <p:spTgt spid="297"/>
                                        </p:tgtEl>
                                        <p:attrNameLst>
                                          <p:attrName>style.visibility</p:attrName>
                                        </p:attrNameLst>
                                      </p:cBhvr>
                                      <p:to>
                                        <p:strVal val="visible"/>
                                      </p:to>
                                    </p:set>
                                    <p:anim calcmode="lin" valueType="num">
                                      <p:cBhvr>
                                        <p:cTn id="19" dur="1000" fill="hold"/>
                                        <p:tgtEl>
                                          <p:spTgt spid="297"/>
                                        </p:tgtEl>
                                        <p:attrNameLst>
                                          <p:attrName>ppt_x</p:attrName>
                                        </p:attrNameLst>
                                      </p:cBhvr>
                                      <p:tavLst>
                                        <p:tav tm="0">
                                          <p:val>
                                            <p:strVal val="0-#ppt_w/2"/>
                                          </p:val>
                                        </p:tav>
                                        <p:tav tm="100000">
                                          <p:val>
                                            <p:strVal val="#ppt_x"/>
                                          </p:val>
                                        </p:tav>
                                      </p:tavLst>
                                    </p:anim>
                                    <p:anim calcmode="lin" valueType="num">
                                      <p:cBhvr>
                                        <p:cTn id="20" dur="1000" fill="hold"/>
                                        <p:tgtEl>
                                          <p:spTgt spid="29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8" presetID="2" grpId="4" fill="hold">
                                  <p:stCondLst>
                                    <p:cond delay="0"/>
                                  </p:stCondLst>
                                  <p:iterate type="lt" backwards="0">
                                    <p:tmAbs val="0"/>
                                  </p:iterate>
                                  <p:childTnLst>
                                    <p:set>
                                      <p:cBhvr>
                                        <p:cTn id="24" fill="hold"/>
                                        <p:tgtEl>
                                          <p:spTgt spid="298"/>
                                        </p:tgtEl>
                                        <p:attrNameLst>
                                          <p:attrName>style.visibility</p:attrName>
                                        </p:attrNameLst>
                                      </p:cBhvr>
                                      <p:to>
                                        <p:strVal val="visible"/>
                                      </p:to>
                                    </p:set>
                                    <p:anim calcmode="lin" valueType="num">
                                      <p:cBhvr>
                                        <p:cTn id="25" dur="1000" fill="hold"/>
                                        <p:tgtEl>
                                          <p:spTgt spid="298"/>
                                        </p:tgtEl>
                                        <p:attrNameLst>
                                          <p:attrName>ppt_x</p:attrName>
                                        </p:attrNameLst>
                                      </p:cBhvr>
                                      <p:tavLst>
                                        <p:tav tm="0">
                                          <p:val>
                                            <p:strVal val="0-#ppt_w/2"/>
                                          </p:val>
                                        </p:tav>
                                        <p:tav tm="100000">
                                          <p:val>
                                            <p:strVal val="#ppt_x"/>
                                          </p:val>
                                        </p:tav>
                                      </p:tavLst>
                                    </p:anim>
                                    <p:anim calcmode="lin" valueType="num">
                                      <p:cBhvr>
                                        <p:cTn id="26" dur="1000" fill="hold"/>
                                        <p:tgtEl>
                                          <p:spTgt spid="29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8" presetID="2" grpId="5" fill="hold">
                                  <p:stCondLst>
                                    <p:cond delay="0"/>
                                  </p:stCondLst>
                                  <p:iterate type="lt" backwards="0">
                                    <p:tmAbs val="0"/>
                                  </p:iterate>
                                  <p:childTnLst>
                                    <p:set>
                                      <p:cBhvr>
                                        <p:cTn id="30" fill="hold"/>
                                        <p:tgtEl>
                                          <p:spTgt spid="299"/>
                                        </p:tgtEl>
                                        <p:attrNameLst>
                                          <p:attrName>style.visibility</p:attrName>
                                        </p:attrNameLst>
                                      </p:cBhvr>
                                      <p:to>
                                        <p:strVal val="visible"/>
                                      </p:to>
                                    </p:set>
                                    <p:anim calcmode="lin" valueType="num">
                                      <p:cBhvr>
                                        <p:cTn id="31" dur="1000" fill="hold"/>
                                        <p:tgtEl>
                                          <p:spTgt spid="299"/>
                                        </p:tgtEl>
                                        <p:attrNameLst>
                                          <p:attrName>ppt_x</p:attrName>
                                        </p:attrNameLst>
                                      </p:cBhvr>
                                      <p:tavLst>
                                        <p:tav tm="0">
                                          <p:val>
                                            <p:strVal val="0-#ppt_w/2"/>
                                          </p:val>
                                        </p:tav>
                                        <p:tav tm="100000">
                                          <p:val>
                                            <p:strVal val="#ppt_x"/>
                                          </p:val>
                                        </p:tav>
                                      </p:tavLst>
                                    </p:anim>
                                    <p:anim calcmode="lin" valueType="num">
                                      <p:cBhvr>
                                        <p:cTn id="32" dur="1000" fill="hold"/>
                                        <p:tgtEl>
                                          <p:spTgt spid="29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8" presetID="2" grpId="6" fill="hold">
                                  <p:stCondLst>
                                    <p:cond delay="0"/>
                                  </p:stCondLst>
                                  <p:iterate type="el" backwards="0">
                                    <p:tmAbs val="0"/>
                                  </p:iterate>
                                  <p:childTnLst>
                                    <p:set>
                                      <p:cBhvr>
                                        <p:cTn id="36" fill="hold"/>
                                        <p:tgtEl>
                                          <p:spTgt spid="300"/>
                                        </p:tgtEl>
                                        <p:attrNameLst>
                                          <p:attrName>style.visibility</p:attrName>
                                        </p:attrNameLst>
                                      </p:cBhvr>
                                      <p:to>
                                        <p:strVal val="visible"/>
                                      </p:to>
                                    </p:set>
                                    <p:anim calcmode="lin" valueType="num">
                                      <p:cBhvr>
                                        <p:cTn id="37" dur="1000" fill="hold"/>
                                        <p:tgtEl>
                                          <p:spTgt spid="300"/>
                                        </p:tgtEl>
                                        <p:attrNameLst>
                                          <p:attrName>ppt_x</p:attrName>
                                        </p:attrNameLst>
                                      </p:cBhvr>
                                      <p:tavLst>
                                        <p:tav tm="0">
                                          <p:val>
                                            <p:strVal val="0-#ppt_w/2"/>
                                          </p:val>
                                        </p:tav>
                                        <p:tav tm="100000">
                                          <p:val>
                                            <p:strVal val="#ppt_x"/>
                                          </p:val>
                                        </p:tav>
                                      </p:tavLst>
                                    </p:anim>
                                    <p:anim calcmode="lin" valueType="num">
                                      <p:cBhvr>
                                        <p:cTn id="38" dur="1000" fill="hold"/>
                                        <p:tgtEl>
                                          <p:spTgt spid="30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8" presetID="2" grpId="7" fill="hold">
                                  <p:stCondLst>
                                    <p:cond delay="0"/>
                                  </p:stCondLst>
                                  <p:iterate type="lt" backwards="0">
                                    <p:tmAbs val="0"/>
                                  </p:iterate>
                                  <p:childTnLst>
                                    <p:set>
                                      <p:cBhvr>
                                        <p:cTn id="42" fill="hold"/>
                                        <p:tgtEl>
                                          <p:spTgt spid="301"/>
                                        </p:tgtEl>
                                        <p:attrNameLst>
                                          <p:attrName>style.visibility</p:attrName>
                                        </p:attrNameLst>
                                      </p:cBhvr>
                                      <p:to>
                                        <p:strVal val="visible"/>
                                      </p:to>
                                    </p:set>
                                    <p:anim calcmode="lin" valueType="num">
                                      <p:cBhvr>
                                        <p:cTn id="43" dur="1000" fill="hold"/>
                                        <p:tgtEl>
                                          <p:spTgt spid="301"/>
                                        </p:tgtEl>
                                        <p:attrNameLst>
                                          <p:attrName>ppt_x</p:attrName>
                                        </p:attrNameLst>
                                      </p:cBhvr>
                                      <p:tavLst>
                                        <p:tav tm="0">
                                          <p:val>
                                            <p:strVal val="0-#ppt_w/2"/>
                                          </p:val>
                                        </p:tav>
                                        <p:tav tm="100000">
                                          <p:val>
                                            <p:strVal val="#ppt_x"/>
                                          </p:val>
                                        </p:tav>
                                      </p:tavLst>
                                    </p:anim>
                                    <p:anim calcmode="lin" valueType="num">
                                      <p:cBhvr>
                                        <p:cTn id="44" dur="1000" fill="hold"/>
                                        <p:tgtEl>
                                          <p:spTgt spid="30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Class="entr" nodeType="clickEffect" presetSubtype="8" presetID="2" grpId="8" fill="hold">
                                  <p:stCondLst>
                                    <p:cond delay="0"/>
                                  </p:stCondLst>
                                  <p:iterate type="el" backwards="0">
                                    <p:tmAbs val="0"/>
                                  </p:iterate>
                                  <p:childTnLst>
                                    <p:set>
                                      <p:cBhvr>
                                        <p:cTn id="48" fill="hold"/>
                                        <p:tgtEl>
                                          <p:spTgt spid="302"/>
                                        </p:tgtEl>
                                        <p:attrNameLst>
                                          <p:attrName>style.visibility</p:attrName>
                                        </p:attrNameLst>
                                      </p:cBhvr>
                                      <p:to>
                                        <p:strVal val="visible"/>
                                      </p:to>
                                    </p:set>
                                    <p:anim calcmode="lin" valueType="num">
                                      <p:cBhvr>
                                        <p:cTn id="49" dur="1000" fill="hold"/>
                                        <p:tgtEl>
                                          <p:spTgt spid="302"/>
                                        </p:tgtEl>
                                        <p:attrNameLst>
                                          <p:attrName>ppt_x</p:attrName>
                                        </p:attrNameLst>
                                      </p:cBhvr>
                                      <p:tavLst>
                                        <p:tav tm="0">
                                          <p:val>
                                            <p:strVal val="0-#ppt_w/2"/>
                                          </p:val>
                                        </p:tav>
                                        <p:tav tm="100000">
                                          <p:val>
                                            <p:strVal val="#ppt_x"/>
                                          </p:val>
                                        </p:tav>
                                      </p:tavLst>
                                    </p:anim>
                                    <p:anim calcmode="lin" valueType="num">
                                      <p:cBhvr>
                                        <p:cTn id="50" dur="1000" fill="hold"/>
                                        <p:tgtEl>
                                          <p:spTgt spid="302"/>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8" presetID="2" grpId="9" fill="hold">
                                  <p:stCondLst>
                                    <p:cond delay="0"/>
                                  </p:stCondLst>
                                  <p:iterate type="lt" backwards="0">
                                    <p:tmAbs val="0"/>
                                  </p:iterate>
                                  <p:childTnLst>
                                    <p:set>
                                      <p:cBhvr>
                                        <p:cTn id="54" fill="hold"/>
                                        <p:tgtEl>
                                          <p:spTgt spid="303"/>
                                        </p:tgtEl>
                                        <p:attrNameLst>
                                          <p:attrName>style.visibility</p:attrName>
                                        </p:attrNameLst>
                                      </p:cBhvr>
                                      <p:to>
                                        <p:strVal val="visible"/>
                                      </p:to>
                                    </p:set>
                                    <p:anim calcmode="lin" valueType="num">
                                      <p:cBhvr>
                                        <p:cTn id="55" dur="1000" fill="hold"/>
                                        <p:tgtEl>
                                          <p:spTgt spid="303"/>
                                        </p:tgtEl>
                                        <p:attrNameLst>
                                          <p:attrName>ppt_x</p:attrName>
                                        </p:attrNameLst>
                                      </p:cBhvr>
                                      <p:tavLst>
                                        <p:tav tm="0">
                                          <p:val>
                                            <p:strVal val="0-#ppt_w/2"/>
                                          </p:val>
                                        </p:tav>
                                        <p:tav tm="100000">
                                          <p:val>
                                            <p:strVal val="#ppt_x"/>
                                          </p:val>
                                        </p:tav>
                                      </p:tavLst>
                                    </p:anim>
                                    <p:anim calcmode="lin" valueType="num">
                                      <p:cBhvr>
                                        <p:cTn id="56" dur="1000" fill="hold"/>
                                        <p:tgtEl>
                                          <p:spTgt spid="303"/>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Class="entr" nodeType="clickEffect" presetSubtype="8" presetID="2" grpId="10" fill="hold">
                                  <p:stCondLst>
                                    <p:cond delay="0"/>
                                  </p:stCondLst>
                                  <p:iterate type="lt" backwards="0">
                                    <p:tmAbs val="0"/>
                                  </p:iterate>
                                  <p:childTnLst>
                                    <p:set>
                                      <p:cBhvr>
                                        <p:cTn id="60" fill="hold"/>
                                        <p:tgtEl>
                                          <p:spTgt spid="304"/>
                                        </p:tgtEl>
                                        <p:attrNameLst>
                                          <p:attrName>style.visibility</p:attrName>
                                        </p:attrNameLst>
                                      </p:cBhvr>
                                      <p:to>
                                        <p:strVal val="visible"/>
                                      </p:to>
                                    </p:set>
                                    <p:anim calcmode="lin" valueType="num">
                                      <p:cBhvr>
                                        <p:cTn id="61" dur="1000" fill="hold"/>
                                        <p:tgtEl>
                                          <p:spTgt spid="304"/>
                                        </p:tgtEl>
                                        <p:attrNameLst>
                                          <p:attrName>ppt_x</p:attrName>
                                        </p:attrNameLst>
                                      </p:cBhvr>
                                      <p:tavLst>
                                        <p:tav tm="0">
                                          <p:val>
                                            <p:strVal val="0-#ppt_w/2"/>
                                          </p:val>
                                        </p:tav>
                                        <p:tav tm="100000">
                                          <p:val>
                                            <p:strVal val="#ppt_x"/>
                                          </p:val>
                                        </p:tav>
                                      </p:tavLst>
                                    </p:anim>
                                    <p:anim calcmode="lin" valueType="num">
                                      <p:cBhvr>
                                        <p:cTn id="62" dur="1000" fill="hold"/>
                                        <p:tgtEl>
                                          <p:spTgt spid="30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8" presetID="2" grpId="11" fill="hold">
                                  <p:stCondLst>
                                    <p:cond delay="0"/>
                                  </p:stCondLst>
                                  <p:iterate type="el" backwards="0">
                                    <p:tmAbs val="0"/>
                                  </p:iterate>
                                  <p:childTnLst>
                                    <p:set>
                                      <p:cBhvr>
                                        <p:cTn id="66" fill="hold"/>
                                        <p:tgtEl>
                                          <p:spTgt spid="305"/>
                                        </p:tgtEl>
                                        <p:attrNameLst>
                                          <p:attrName>style.visibility</p:attrName>
                                        </p:attrNameLst>
                                      </p:cBhvr>
                                      <p:to>
                                        <p:strVal val="visible"/>
                                      </p:to>
                                    </p:set>
                                    <p:anim calcmode="lin" valueType="num">
                                      <p:cBhvr>
                                        <p:cTn id="67" dur="1000" fill="hold"/>
                                        <p:tgtEl>
                                          <p:spTgt spid="305"/>
                                        </p:tgtEl>
                                        <p:attrNameLst>
                                          <p:attrName>ppt_x</p:attrName>
                                        </p:attrNameLst>
                                      </p:cBhvr>
                                      <p:tavLst>
                                        <p:tav tm="0">
                                          <p:val>
                                            <p:strVal val="0-#ppt_w/2"/>
                                          </p:val>
                                        </p:tav>
                                        <p:tav tm="100000">
                                          <p:val>
                                            <p:strVal val="#ppt_x"/>
                                          </p:val>
                                        </p:tav>
                                      </p:tavLst>
                                    </p:anim>
                                    <p:anim calcmode="lin" valueType="num">
                                      <p:cBhvr>
                                        <p:cTn id="68" dur="1000" fill="hold"/>
                                        <p:tgtEl>
                                          <p:spTgt spid="305"/>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Class="entr" nodeType="clickEffect" presetSubtype="8" presetID="2" grpId="12" fill="hold">
                                  <p:stCondLst>
                                    <p:cond delay="0"/>
                                  </p:stCondLst>
                                  <p:iterate type="lt" backwards="0">
                                    <p:tmAbs val="0"/>
                                  </p:iterate>
                                  <p:childTnLst>
                                    <p:set>
                                      <p:cBhvr>
                                        <p:cTn id="72" fill="hold"/>
                                        <p:tgtEl>
                                          <p:spTgt spid="307"/>
                                        </p:tgtEl>
                                        <p:attrNameLst>
                                          <p:attrName>style.visibility</p:attrName>
                                        </p:attrNameLst>
                                      </p:cBhvr>
                                      <p:to>
                                        <p:strVal val="visible"/>
                                      </p:to>
                                    </p:set>
                                    <p:anim calcmode="lin" valueType="num">
                                      <p:cBhvr>
                                        <p:cTn id="73" dur="1000" fill="hold"/>
                                        <p:tgtEl>
                                          <p:spTgt spid="307"/>
                                        </p:tgtEl>
                                        <p:attrNameLst>
                                          <p:attrName>ppt_x</p:attrName>
                                        </p:attrNameLst>
                                      </p:cBhvr>
                                      <p:tavLst>
                                        <p:tav tm="0">
                                          <p:val>
                                            <p:strVal val="0-#ppt_w/2"/>
                                          </p:val>
                                        </p:tav>
                                        <p:tav tm="100000">
                                          <p:val>
                                            <p:strVal val="#ppt_x"/>
                                          </p:val>
                                        </p:tav>
                                      </p:tavLst>
                                    </p:anim>
                                    <p:anim calcmode="lin" valueType="num">
                                      <p:cBhvr>
                                        <p:cTn id="74" dur="1000" fill="hold"/>
                                        <p:tgtEl>
                                          <p:spTgt spid="307"/>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Class="entr" nodeType="clickEffect" presetSubtype="8" presetID="2" grpId="13" fill="hold">
                                  <p:stCondLst>
                                    <p:cond delay="0"/>
                                  </p:stCondLst>
                                  <p:iterate type="el" backwards="0">
                                    <p:tmAbs val="0"/>
                                  </p:iterate>
                                  <p:childTnLst>
                                    <p:set>
                                      <p:cBhvr>
                                        <p:cTn id="78" fill="hold"/>
                                        <p:tgtEl>
                                          <p:spTgt spid="306"/>
                                        </p:tgtEl>
                                        <p:attrNameLst>
                                          <p:attrName>style.visibility</p:attrName>
                                        </p:attrNameLst>
                                      </p:cBhvr>
                                      <p:to>
                                        <p:strVal val="visible"/>
                                      </p:to>
                                    </p:set>
                                    <p:anim calcmode="lin" valueType="num">
                                      <p:cBhvr>
                                        <p:cTn id="79" dur="1000" fill="hold"/>
                                        <p:tgtEl>
                                          <p:spTgt spid="306"/>
                                        </p:tgtEl>
                                        <p:attrNameLst>
                                          <p:attrName>ppt_x</p:attrName>
                                        </p:attrNameLst>
                                      </p:cBhvr>
                                      <p:tavLst>
                                        <p:tav tm="0">
                                          <p:val>
                                            <p:strVal val="0-#ppt_w/2"/>
                                          </p:val>
                                        </p:tav>
                                        <p:tav tm="100000">
                                          <p:val>
                                            <p:strVal val="#ppt_x"/>
                                          </p:val>
                                        </p:tav>
                                      </p:tavLst>
                                    </p:anim>
                                    <p:anim calcmode="lin" valueType="num">
                                      <p:cBhvr>
                                        <p:cTn id="80" dur="1000" fill="hold"/>
                                        <p:tgtEl>
                                          <p:spTgt spid="3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03" grpId="9"/>
      <p:bldP build="whole" bldLvl="1" animBg="1" rev="0" advAuto="0" spid="302" grpId="8"/>
      <p:bldP build="whole" bldLvl="1" animBg="1" rev="0" advAuto="0" spid="307" grpId="12"/>
      <p:bldP build="whole" bldLvl="1" animBg="1" rev="0" advAuto="0" spid="299" grpId="5"/>
      <p:bldP build="whole" bldLvl="1" animBg="1" rev="0" advAuto="0" spid="304" grpId="10"/>
      <p:bldP build="whole" bldLvl="1" animBg="1" rev="0" advAuto="0" spid="301" grpId="7"/>
      <p:bldP build="whole" bldLvl="1" animBg="1" rev="0" advAuto="0" spid="297" grpId="3"/>
      <p:bldP build="whole" bldLvl="1" animBg="1" rev="0" advAuto="0" spid="306" grpId="13"/>
      <p:bldP build="whole" bldLvl="1" animBg="1" rev="0" advAuto="0" spid="296" grpId="2"/>
      <p:bldP build="whole" bldLvl="1" animBg="1" rev="0" advAuto="0" spid="298" grpId="4"/>
      <p:bldP build="whole" bldLvl="1" animBg="1" rev="0" advAuto="0" spid="300" grpId="6"/>
      <p:bldP build="whole" bldLvl="1" animBg="1" rev="0" advAuto="0" spid="295" grpId="1"/>
      <p:bldP build="whole" bldLvl="1" animBg="1" rev="0" advAuto="0" spid="305" grpId="1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9" name="CASO “VICENTINO” - 2"/>
          <p:cNvSpPr txBox="1"/>
          <p:nvPr/>
        </p:nvSpPr>
        <p:spPr>
          <a:xfrm>
            <a:off x="9544482" y="512828"/>
            <a:ext cx="6874726"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CASO “VICENTINO” - 2</a:t>
            </a:r>
          </a:p>
        </p:txBody>
      </p:sp>
      <p:sp>
        <p:nvSpPr>
          <p:cNvPr id="310" name="FASE 4"/>
          <p:cNvSpPr/>
          <p:nvPr/>
        </p:nvSpPr>
        <p:spPr>
          <a:xfrm>
            <a:off x="825190" y="2210442"/>
            <a:ext cx="4886997" cy="12700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FASE 4</a:t>
            </a:r>
          </a:p>
        </p:txBody>
      </p:sp>
      <p:sp>
        <p:nvSpPr>
          <p:cNvPr id="311" name="Linea"/>
          <p:cNvSpPr/>
          <p:nvPr/>
        </p:nvSpPr>
        <p:spPr>
          <a:xfrm flipV="1">
            <a:off x="5763722" y="2864881"/>
            <a:ext cx="2021428" cy="45732"/>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
        <p:nvSpPr>
          <p:cNvPr id="312" name="COOP. ORMAI DECOTTA SPOSTA SEDE IN LUOGO DI COMODO"/>
          <p:cNvSpPr/>
          <p:nvPr/>
        </p:nvSpPr>
        <p:spPr>
          <a:xfrm>
            <a:off x="8612875" y="1953900"/>
            <a:ext cx="9646343" cy="1835750"/>
          </a:xfrm>
          <a:prstGeom prst="ellipse">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COOP. ORMAI DECOTTA SPOSTA SEDE IN LUOGO DI COMODO</a:t>
            </a:r>
          </a:p>
        </p:txBody>
      </p:sp>
      <p:sp>
        <p:nvSpPr>
          <p:cNvPr id="313" name="FASE 5"/>
          <p:cNvSpPr/>
          <p:nvPr/>
        </p:nvSpPr>
        <p:spPr>
          <a:xfrm>
            <a:off x="825190" y="4498050"/>
            <a:ext cx="4886997" cy="12700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FASE 5</a:t>
            </a:r>
          </a:p>
        </p:txBody>
      </p:sp>
      <p:sp>
        <p:nvSpPr>
          <p:cNvPr id="314" name="Linea"/>
          <p:cNvSpPr/>
          <p:nvPr/>
        </p:nvSpPr>
        <p:spPr>
          <a:xfrm flipV="1">
            <a:off x="5763722" y="5126156"/>
            <a:ext cx="2021428" cy="45733"/>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
        <p:nvSpPr>
          <p:cNvPr id="315" name="COOP. VIENE CANCELLATA DA REGISTRO IMPRESE"/>
          <p:cNvSpPr/>
          <p:nvPr/>
        </p:nvSpPr>
        <p:spPr>
          <a:xfrm>
            <a:off x="8612875" y="4215175"/>
            <a:ext cx="9646343" cy="1835751"/>
          </a:xfrm>
          <a:prstGeom prst="ellipse">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COOP. VIENE CANCELLATA DA REGISTRO IMPRESE</a:t>
            </a:r>
          </a:p>
        </p:txBody>
      </p:sp>
      <p:sp>
        <p:nvSpPr>
          <p:cNvPr id="316" name="Edificio tribunale"/>
          <p:cNvSpPr/>
          <p:nvPr/>
        </p:nvSpPr>
        <p:spPr>
          <a:xfrm>
            <a:off x="1300049" y="8386946"/>
            <a:ext cx="2430066" cy="24300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1158" y="3613"/>
                </a:lnTo>
                <a:lnTo>
                  <a:pt x="1158" y="4293"/>
                </a:lnTo>
                <a:lnTo>
                  <a:pt x="20444" y="4293"/>
                </a:lnTo>
                <a:lnTo>
                  <a:pt x="20444" y="3613"/>
                </a:lnTo>
                <a:lnTo>
                  <a:pt x="10800" y="0"/>
                </a:lnTo>
                <a:close/>
                <a:moveTo>
                  <a:pt x="2354" y="4683"/>
                </a:moveTo>
                <a:lnTo>
                  <a:pt x="2354" y="6036"/>
                </a:lnTo>
                <a:lnTo>
                  <a:pt x="3269" y="6036"/>
                </a:lnTo>
                <a:lnTo>
                  <a:pt x="3269" y="6676"/>
                </a:lnTo>
                <a:cubicBezTo>
                  <a:pt x="3553" y="6676"/>
                  <a:pt x="3618" y="7023"/>
                  <a:pt x="3618" y="7023"/>
                </a:cubicBezTo>
                <a:lnTo>
                  <a:pt x="3618" y="15657"/>
                </a:lnTo>
                <a:lnTo>
                  <a:pt x="3346" y="15657"/>
                </a:lnTo>
                <a:lnTo>
                  <a:pt x="3346" y="16762"/>
                </a:lnTo>
                <a:lnTo>
                  <a:pt x="2354" y="16762"/>
                </a:lnTo>
                <a:lnTo>
                  <a:pt x="2354" y="18115"/>
                </a:lnTo>
                <a:lnTo>
                  <a:pt x="19246" y="18115"/>
                </a:lnTo>
                <a:lnTo>
                  <a:pt x="19246" y="16762"/>
                </a:lnTo>
                <a:lnTo>
                  <a:pt x="18254" y="16762"/>
                </a:lnTo>
                <a:lnTo>
                  <a:pt x="18254" y="15657"/>
                </a:lnTo>
                <a:lnTo>
                  <a:pt x="17984" y="15657"/>
                </a:lnTo>
                <a:lnTo>
                  <a:pt x="17984" y="7023"/>
                </a:lnTo>
                <a:cubicBezTo>
                  <a:pt x="17984" y="7023"/>
                  <a:pt x="18049" y="6676"/>
                  <a:pt x="18333" y="6676"/>
                </a:cubicBezTo>
                <a:lnTo>
                  <a:pt x="18333" y="6036"/>
                </a:lnTo>
                <a:lnTo>
                  <a:pt x="19246" y="6036"/>
                </a:lnTo>
                <a:lnTo>
                  <a:pt x="19246" y="4683"/>
                </a:lnTo>
                <a:lnTo>
                  <a:pt x="2354" y="4683"/>
                </a:lnTo>
                <a:close/>
                <a:moveTo>
                  <a:pt x="5670" y="6036"/>
                </a:moveTo>
                <a:lnTo>
                  <a:pt x="7489" y="6036"/>
                </a:lnTo>
                <a:lnTo>
                  <a:pt x="7489" y="6676"/>
                </a:lnTo>
                <a:cubicBezTo>
                  <a:pt x="7773" y="6676"/>
                  <a:pt x="7838" y="7023"/>
                  <a:pt x="7838" y="7023"/>
                </a:cubicBezTo>
                <a:lnTo>
                  <a:pt x="7838" y="15657"/>
                </a:lnTo>
                <a:lnTo>
                  <a:pt x="7568" y="15657"/>
                </a:lnTo>
                <a:lnTo>
                  <a:pt x="7568" y="16762"/>
                </a:lnTo>
                <a:lnTo>
                  <a:pt x="5591" y="16762"/>
                </a:lnTo>
                <a:lnTo>
                  <a:pt x="5591" y="15657"/>
                </a:lnTo>
                <a:lnTo>
                  <a:pt x="5321" y="15657"/>
                </a:lnTo>
                <a:lnTo>
                  <a:pt x="5321" y="7023"/>
                </a:lnTo>
                <a:cubicBezTo>
                  <a:pt x="5321" y="7023"/>
                  <a:pt x="5386" y="6676"/>
                  <a:pt x="5670" y="6676"/>
                </a:cubicBezTo>
                <a:lnTo>
                  <a:pt x="5670" y="6036"/>
                </a:lnTo>
                <a:close/>
                <a:moveTo>
                  <a:pt x="9890" y="6036"/>
                </a:moveTo>
                <a:lnTo>
                  <a:pt x="11710" y="6036"/>
                </a:lnTo>
                <a:lnTo>
                  <a:pt x="11710" y="6676"/>
                </a:lnTo>
                <a:cubicBezTo>
                  <a:pt x="11993" y="6676"/>
                  <a:pt x="12059" y="7023"/>
                  <a:pt x="12059" y="7023"/>
                </a:cubicBezTo>
                <a:lnTo>
                  <a:pt x="12059" y="15657"/>
                </a:lnTo>
                <a:lnTo>
                  <a:pt x="11789" y="15657"/>
                </a:lnTo>
                <a:lnTo>
                  <a:pt x="11789" y="16762"/>
                </a:lnTo>
                <a:lnTo>
                  <a:pt x="9813" y="16762"/>
                </a:lnTo>
                <a:lnTo>
                  <a:pt x="9813" y="15657"/>
                </a:lnTo>
                <a:lnTo>
                  <a:pt x="9541" y="15657"/>
                </a:lnTo>
                <a:lnTo>
                  <a:pt x="9541" y="7023"/>
                </a:lnTo>
                <a:cubicBezTo>
                  <a:pt x="9541" y="7023"/>
                  <a:pt x="9607" y="6676"/>
                  <a:pt x="9890" y="6676"/>
                </a:cubicBezTo>
                <a:lnTo>
                  <a:pt x="9890" y="6036"/>
                </a:lnTo>
                <a:close/>
                <a:moveTo>
                  <a:pt x="14113" y="6036"/>
                </a:moveTo>
                <a:lnTo>
                  <a:pt x="15932" y="6036"/>
                </a:lnTo>
                <a:lnTo>
                  <a:pt x="15932" y="6676"/>
                </a:lnTo>
                <a:cubicBezTo>
                  <a:pt x="16216" y="6676"/>
                  <a:pt x="16281" y="7023"/>
                  <a:pt x="16281" y="7023"/>
                </a:cubicBezTo>
                <a:lnTo>
                  <a:pt x="16281" y="15657"/>
                </a:lnTo>
                <a:lnTo>
                  <a:pt x="16009" y="15657"/>
                </a:lnTo>
                <a:lnTo>
                  <a:pt x="16009" y="16762"/>
                </a:lnTo>
                <a:lnTo>
                  <a:pt x="14033" y="16762"/>
                </a:lnTo>
                <a:lnTo>
                  <a:pt x="14033" y="15657"/>
                </a:lnTo>
                <a:lnTo>
                  <a:pt x="13763" y="15657"/>
                </a:lnTo>
                <a:lnTo>
                  <a:pt x="13763" y="7023"/>
                </a:lnTo>
                <a:cubicBezTo>
                  <a:pt x="13763" y="7023"/>
                  <a:pt x="13829" y="6676"/>
                  <a:pt x="14113" y="6676"/>
                </a:cubicBezTo>
                <a:lnTo>
                  <a:pt x="14113" y="6036"/>
                </a:lnTo>
                <a:close/>
                <a:moveTo>
                  <a:pt x="1158" y="18505"/>
                </a:moveTo>
                <a:lnTo>
                  <a:pt x="1158" y="19859"/>
                </a:lnTo>
                <a:lnTo>
                  <a:pt x="20444" y="19859"/>
                </a:lnTo>
                <a:lnTo>
                  <a:pt x="20444" y="18505"/>
                </a:lnTo>
                <a:lnTo>
                  <a:pt x="1158" y="18505"/>
                </a:lnTo>
                <a:close/>
                <a:moveTo>
                  <a:pt x="0" y="20247"/>
                </a:moveTo>
                <a:lnTo>
                  <a:pt x="0" y="21600"/>
                </a:lnTo>
                <a:lnTo>
                  <a:pt x="21600" y="21600"/>
                </a:lnTo>
                <a:lnTo>
                  <a:pt x="21600" y="20247"/>
                </a:lnTo>
                <a:lnTo>
                  <a:pt x="0" y="20247"/>
                </a:lnTo>
                <a:close/>
              </a:path>
            </a:pathLst>
          </a:custGeom>
          <a:solidFill>
            <a:schemeClr val="accent1"/>
          </a:solidFill>
          <a:ln w="12700">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317" name="PM chiede fallimento…"/>
          <p:cNvSpPr txBox="1"/>
          <p:nvPr/>
        </p:nvSpPr>
        <p:spPr>
          <a:xfrm>
            <a:off x="3873689" y="8071628"/>
            <a:ext cx="15774773" cy="3060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ctr"/>
            <a:r>
              <a:rPr>
                <a:solidFill>
                  <a:srgbClr val="0433FF"/>
                </a:solidFill>
              </a:rPr>
              <a:t>PM chiede fallimento</a:t>
            </a:r>
            <a:r>
              <a:t> </a:t>
            </a:r>
          </a:p>
          <a:p>
            <a:pPr/>
            <a:r>
              <a:t>(impulso offerto da fascicolo “spia” per art. 10 quater d.lgs. 74/2000)</a:t>
            </a:r>
          </a:p>
        </p:txBody>
      </p:sp>
      <p:sp>
        <p:nvSpPr>
          <p:cNvPr id="318" name="Linea"/>
          <p:cNvSpPr/>
          <p:nvPr/>
        </p:nvSpPr>
        <p:spPr>
          <a:xfrm flipV="1">
            <a:off x="11586457" y="6222999"/>
            <a:ext cx="1240544" cy="1652392"/>
          </a:xfrm>
          <a:prstGeom prst="line">
            <a:avLst/>
          </a:prstGeom>
          <a:ln w="76200">
            <a:solidFill>
              <a:srgbClr val="FF2600"/>
            </a:solidFill>
            <a:custDash>
              <a:ds d="200000" sp="200000"/>
            </a:custDash>
            <a:miter lim="400000"/>
            <a:tailEnd type="triangle"/>
          </a:ln>
        </p:spPr>
        <p:txBody>
          <a:bodyPr lIns="50800" tIns="50800" rIns="50800" bIns="50800" anchor="ctr"/>
          <a:lstStyle/>
          <a:p>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310"/>
                                        </p:tgtEl>
                                        <p:attrNameLst>
                                          <p:attrName>style.visibility</p:attrName>
                                        </p:attrNameLst>
                                      </p:cBhvr>
                                      <p:to>
                                        <p:strVal val="visible"/>
                                      </p:to>
                                    </p:set>
                                    <p:anim calcmode="lin" valueType="num">
                                      <p:cBhvr>
                                        <p:cTn id="7" dur="1000" fill="hold"/>
                                        <p:tgtEl>
                                          <p:spTgt spid="310"/>
                                        </p:tgtEl>
                                        <p:attrNameLst>
                                          <p:attrName>ppt_x</p:attrName>
                                        </p:attrNameLst>
                                      </p:cBhvr>
                                      <p:tavLst>
                                        <p:tav tm="0">
                                          <p:val>
                                            <p:strVal val="0-#ppt_w/2"/>
                                          </p:val>
                                        </p:tav>
                                        <p:tav tm="100000">
                                          <p:val>
                                            <p:strVal val="#ppt_x"/>
                                          </p:val>
                                        </p:tav>
                                      </p:tavLst>
                                    </p:anim>
                                    <p:anim calcmode="lin" valueType="num">
                                      <p:cBhvr>
                                        <p:cTn id="8" dur="1000" fill="hold"/>
                                        <p:tgtEl>
                                          <p:spTgt spid="3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lt" backwards="0">
                                    <p:tmAbs val="0"/>
                                  </p:iterate>
                                  <p:childTnLst>
                                    <p:set>
                                      <p:cBhvr>
                                        <p:cTn id="12" fill="hold"/>
                                        <p:tgtEl>
                                          <p:spTgt spid="311"/>
                                        </p:tgtEl>
                                        <p:attrNameLst>
                                          <p:attrName>style.visibility</p:attrName>
                                        </p:attrNameLst>
                                      </p:cBhvr>
                                      <p:to>
                                        <p:strVal val="visible"/>
                                      </p:to>
                                    </p:set>
                                    <p:anim calcmode="lin" valueType="num">
                                      <p:cBhvr>
                                        <p:cTn id="13" dur="1000" fill="hold"/>
                                        <p:tgtEl>
                                          <p:spTgt spid="311"/>
                                        </p:tgtEl>
                                        <p:attrNameLst>
                                          <p:attrName>ppt_x</p:attrName>
                                        </p:attrNameLst>
                                      </p:cBhvr>
                                      <p:tavLst>
                                        <p:tav tm="0">
                                          <p:val>
                                            <p:strVal val="0-#ppt_w/2"/>
                                          </p:val>
                                        </p:tav>
                                        <p:tav tm="100000">
                                          <p:val>
                                            <p:strVal val="#ppt_x"/>
                                          </p:val>
                                        </p:tav>
                                      </p:tavLst>
                                    </p:anim>
                                    <p:anim calcmode="lin" valueType="num">
                                      <p:cBhvr>
                                        <p:cTn id="14" dur="1000" fill="hold"/>
                                        <p:tgtEl>
                                          <p:spTgt spid="3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8" presetID="2" grpId="3" fill="hold">
                                  <p:stCondLst>
                                    <p:cond delay="0"/>
                                  </p:stCondLst>
                                  <p:iterate type="el" backwards="0">
                                    <p:tmAbs val="0"/>
                                  </p:iterate>
                                  <p:childTnLst>
                                    <p:set>
                                      <p:cBhvr>
                                        <p:cTn id="18" fill="hold"/>
                                        <p:tgtEl>
                                          <p:spTgt spid="312"/>
                                        </p:tgtEl>
                                        <p:attrNameLst>
                                          <p:attrName>style.visibility</p:attrName>
                                        </p:attrNameLst>
                                      </p:cBhvr>
                                      <p:to>
                                        <p:strVal val="visible"/>
                                      </p:to>
                                    </p:set>
                                    <p:anim calcmode="lin" valueType="num">
                                      <p:cBhvr>
                                        <p:cTn id="19" dur="1000" fill="hold"/>
                                        <p:tgtEl>
                                          <p:spTgt spid="312"/>
                                        </p:tgtEl>
                                        <p:attrNameLst>
                                          <p:attrName>ppt_x</p:attrName>
                                        </p:attrNameLst>
                                      </p:cBhvr>
                                      <p:tavLst>
                                        <p:tav tm="0">
                                          <p:val>
                                            <p:strVal val="0-#ppt_w/2"/>
                                          </p:val>
                                        </p:tav>
                                        <p:tav tm="100000">
                                          <p:val>
                                            <p:strVal val="#ppt_x"/>
                                          </p:val>
                                        </p:tav>
                                      </p:tavLst>
                                    </p:anim>
                                    <p:anim calcmode="lin" valueType="num">
                                      <p:cBhvr>
                                        <p:cTn id="20" dur="1000" fill="hold"/>
                                        <p:tgtEl>
                                          <p:spTgt spid="3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8" presetID="2" grpId="4" fill="hold">
                                  <p:stCondLst>
                                    <p:cond delay="0"/>
                                  </p:stCondLst>
                                  <p:iterate type="lt" backwards="0">
                                    <p:tmAbs val="0"/>
                                  </p:iterate>
                                  <p:childTnLst>
                                    <p:set>
                                      <p:cBhvr>
                                        <p:cTn id="24" fill="hold"/>
                                        <p:tgtEl>
                                          <p:spTgt spid="313"/>
                                        </p:tgtEl>
                                        <p:attrNameLst>
                                          <p:attrName>style.visibility</p:attrName>
                                        </p:attrNameLst>
                                      </p:cBhvr>
                                      <p:to>
                                        <p:strVal val="visible"/>
                                      </p:to>
                                    </p:set>
                                    <p:anim calcmode="lin" valueType="num">
                                      <p:cBhvr>
                                        <p:cTn id="25" dur="1000" fill="hold"/>
                                        <p:tgtEl>
                                          <p:spTgt spid="313"/>
                                        </p:tgtEl>
                                        <p:attrNameLst>
                                          <p:attrName>ppt_x</p:attrName>
                                        </p:attrNameLst>
                                      </p:cBhvr>
                                      <p:tavLst>
                                        <p:tav tm="0">
                                          <p:val>
                                            <p:strVal val="0-#ppt_w/2"/>
                                          </p:val>
                                        </p:tav>
                                        <p:tav tm="100000">
                                          <p:val>
                                            <p:strVal val="#ppt_x"/>
                                          </p:val>
                                        </p:tav>
                                      </p:tavLst>
                                    </p:anim>
                                    <p:anim calcmode="lin" valueType="num">
                                      <p:cBhvr>
                                        <p:cTn id="26" dur="1000" fill="hold"/>
                                        <p:tgtEl>
                                          <p:spTgt spid="31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8" presetID="2" grpId="5" fill="hold">
                                  <p:stCondLst>
                                    <p:cond delay="0"/>
                                  </p:stCondLst>
                                  <p:iterate type="lt" backwards="0">
                                    <p:tmAbs val="0"/>
                                  </p:iterate>
                                  <p:childTnLst>
                                    <p:set>
                                      <p:cBhvr>
                                        <p:cTn id="30" fill="hold"/>
                                        <p:tgtEl>
                                          <p:spTgt spid="314"/>
                                        </p:tgtEl>
                                        <p:attrNameLst>
                                          <p:attrName>style.visibility</p:attrName>
                                        </p:attrNameLst>
                                      </p:cBhvr>
                                      <p:to>
                                        <p:strVal val="visible"/>
                                      </p:to>
                                    </p:set>
                                    <p:anim calcmode="lin" valueType="num">
                                      <p:cBhvr>
                                        <p:cTn id="31" dur="1000" fill="hold"/>
                                        <p:tgtEl>
                                          <p:spTgt spid="314"/>
                                        </p:tgtEl>
                                        <p:attrNameLst>
                                          <p:attrName>ppt_x</p:attrName>
                                        </p:attrNameLst>
                                      </p:cBhvr>
                                      <p:tavLst>
                                        <p:tav tm="0">
                                          <p:val>
                                            <p:strVal val="0-#ppt_w/2"/>
                                          </p:val>
                                        </p:tav>
                                        <p:tav tm="100000">
                                          <p:val>
                                            <p:strVal val="#ppt_x"/>
                                          </p:val>
                                        </p:tav>
                                      </p:tavLst>
                                    </p:anim>
                                    <p:anim calcmode="lin" valueType="num">
                                      <p:cBhvr>
                                        <p:cTn id="32" dur="1000" fill="hold"/>
                                        <p:tgtEl>
                                          <p:spTgt spid="31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8" presetID="2" grpId="6" fill="hold">
                                  <p:stCondLst>
                                    <p:cond delay="0"/>
                                  </p:stCondLst>
                                  <p:iterate type="el" backwards="0">
                                    <p:tmAbs val="0"/>
                                  </p:iterate>
                                  <p:childTnLst>
                                    <p:set>
                                      <p:cBhvr>
                                        <p:cTn id="36" fill="hold"/>
                                        <p:tgtEl>
                                          <p:spTgt spid="315"/>
                                        </p:tgtEl>
                                        <p:attrNameLst>
                                          <p:attrName>style.visibility</p:attrName>
                                        </p:attrNameLst>
                                      </p:cBhvr>
                                      <p:to>
                                        <p:strVal val="visible"/>
                                      </p:to>
                                    </p:set>
                                    <p:anim calcmode="lin" valueType="num">
                                      <p:cBhvr>
                                        <p:cTn id="37" dur="1000" fill="hold"/>
                                        <p:tgtEl>
                                          <p:spTgt spid="315"/>
                                        </p:tgtEl>
                                        <p:attrNameLst>
                                          <p:attrName>ppt_x</p:attrName>
                                        </p:attrNameLst>
                                      </p:cBhvr>
                                      <p:tavLst>
                                        <p:tav tm="0">
                                          <p:val>
                                            <p:strVal val="0-#ppt_w/2"/>
                                          </p:val>
                                        </p:tav>
                                        <p:tav tm="100000">
                                          <p:val>
                                            <p:strVal val="#ppt_x"/>
                                          </p:val>
                                        </p:tav>
                                      </p:tavLst>
                                    </p:anim>
                                    <p:anim calcmode="lin" valueType="num">
                                      <p:cBhvr>
                                        <p:cTn id="38" dur="1000" fill="hold"/>
                                        <p:tgtEl>
                                          <p:spTgt spid="31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1" presetID="2" grpId="7" fill="hold">
                                  <p:stCondLst>
                                    <p:cond delay="0"/>
                                  </p:stCondLst>
                                  <p:iterate type="el" backwards="0">
                                    <p:tmAbs val="0"/>
                                  </p:iterate>
                                  <p:childTnLst>
                                    <p:set>
                                      <p:cBhvr>
                                        <p:cTn id="42" fill="hold"/>
                                        <p:tgtEl>
                                          <p:spTgt spid="316"/>
                                        </p:tgtEl>
                                        <p:attrNameLst>
                                          <p:attrName>style.visibility</p:attrName>
                                        </p:attrNameLst>
                                      </p:cBhvr>
                                      <p:to>
                                        <p:strVal val="visible"/>
                                      </p:to>
                                    </p:set>
                                    <p:anim calcmode="lin" valueType="num">
                                      <p:cBhvr>
                                        <p:cTn id="43" dur="1000" fill="hold"/>
                                        <p:tgtEl>
                                          <p:spTgt spid="316"/>
                                        </p:tgtEl>
                                        <p:attrNameLst>
                                          <p:attrName>ppt_x</p:attrName>
                                        </p:attrNameLst>
                                      </p:cBhvr>
                                      <p:tavLst>
                                        <p:tav tm="0">
                                          <p:val>
                                            <p:strVal val="#ppt_x"/>
                                          </p:val>
                                        </p:tav>
                                        <p:tav tm="100000">
                                          <p:val>
                                            <p:strVal val="#ppt_x"/>
                                          </p:val>
                                        </p:tav>
                                      </p:tavLst>
                                    </p:anim>
                                    <p:anim calcmode="lin" valueType="num">
                                      <p:cBhvr>
                                        <p:cTn id="44" dur="1000" fill="hold"/>
                                        <p:tgtEl>
                                          <p:spTgt spid="316"/>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Class="entr" nodeType="clickEffect" presetSubtype="8" presetID="2" grpId="8" fill="hold">
                                  <p:stCondLst>
                                    <p:cond delay="0"/>
                                  </p:stCondLst>
                                  <p:iterate type="el" backwards="0">
                                    <p:tmAbs val="0"/>
                                  </p:iterate>
                                  <p:childTnLst>
                                    <p:set>
                                      <p:cBhvr>
                                        <p:cTn id="48" fill="hold"/>
                                        <p:tgtEl>
                                          <p:spTgt spid="317"/>
                                        </p:tgtEl>
                                        <p:attrNameLst>
                                          <p:attrName>style.visibility</p:attrName>
                                        </p:attrNameLst>
                                      </p:cBhvr>
                                      <p:to>
                                        <p:strVal val="visible"/>
                                      </p:to>
                                    </p:set>
                                    <p:anim calcmode="lin" valueType="num">
                                      <p:cBhvr>
                                        <p:cTn id="49" dur="1000" fill="hold"/>
                                        <p:tgtEl>
                                          <p:spTgt spid="317"/>
                                        </p:tgtEl>
                                        <p:attrNameLst>
                                          <p:attrName>ppt_x</p:attrName>
                                        </p:attrNameLst>
                                      </p:cBhvr>
                                      <p:tavLst>
                                        <p:tav tm="0">
                                          <p:val>
                                            <p:strVal val="0-#ppt_w/2"/>
                                          </p:val>
                                        </p:tav>
                                        <p:tav tm="100000">
                                          <p:val>
                                            <p:strVal val="#ppt_x"/>
                                          </p:val>
                                        </p:tav>
                                      </p:tavLst>
                                    </p:anim>
                                    <p:anim calcmode="lin" valueType="num">
                                      <p:cBhvr>
                                        <p:cTn id="50" dur="1000" fill="hold"/>
                                        <p:tgtEl>
                                          <p:spTgt spid="317"/>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Class="entr" nodeType="clickEffect" presetID="9" grpId="9" fill="hold">
                                  <p:stCondLst>
                                    <p:cond delay="0"/>
                                  </p:stCondLst>
                                  <p:iterate type="el" backwards="0">
                                    <p:tmAbs val="0"/>
                                  </p:iterate>
                                  <p:childTnLst>
                                    <p:set>
                                      <p:cBhvr>
                                        <p:cTn id="54" fill="hold"/>
                                        <p:tgtEl>
                                          <p:spTgt spid="318"/>
                                        </p:tgtEl>
                                        <p:attrNameLst>
                                          <p:attrName>style.visibility</p:attrName>
                                        </p:attrNameLst>
                                      </p:cBhvr>
                                      <p:to>
                                        <p:strVal val="visible"/>
                                      </p:to>
                                    </p:set>
                                    <p:animEffect filter="dissolve" transition="in">
                                      <p:cBhvr>
                                        <p:cTn id="55" dur="2000"/>
                                        <p:tgtEl>
                                          <p:spTgt spid="3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5" grpId="6"/>
      <p:bldP build="whole" bldLvl="1" animBg="1" rev="0" advAuto="0" spid="311" grpId="2"/>
      <p:bldP build="whole" bldLvl="1" animBg="1" rev="0" advAuto="0" spid="310" grpId="1"/>
      <p:bldP build="whole" bldLvl="1" animBg="1" rev="0" advAuto="0" spid="313" grpId="4"/>
      <p:bldP build="whole" bldLvl="1" animBg="1" rev="0" advAuto="0" spid="317" grpId="8"/>
      <p:bldP build="whole" bldLvl="1" animBg="1" rev="0" advAuto="0" spid="314" grpId="5"/>
      <p:bldP build="whole" bldLvl="1" animBg="1" rev="0" advAuto="0" spid="316" grpId="7"/>
      <p:bldP build="whole" bldLvl="1" animBg="1" rev="0" advAuto="0" spid="312" grpId="3"/>
      <p:bldP build="whole" bldLvl="1" animBg="1" rev="0" advAuto="0" spid="318" grpId="9"/>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322" name="ART. 2 D.LGS. 74/2000 (UTILIZZO FOI);…"/>
          <p:cNvGrpSpPr/>
          <p:nvPr/>
        </p:nvGrpSpPr>
        <p:grpSpPr>
          <a:xfrm>
            <a:off x="280481" y="4614199"/>
            <a:ext cx="12463042" cy="8470901"/>
            <a:chOff x="0" y="0"/>
            <a:chExt cx="12463040" cy="8470900"/>
          </a:xfrm>
        </p:grpSpPr>
        <p:sp>
          <p:nvSpPr>
            <p:cNvPr id="321" name="ART. 2 D.LGS. 74/2000 (UTILIZZO FOI);…"/>
            <p:cNvSpPr txBox="1"/>
            <p:nvPr/>
          </p:nvSpPr>
          <p:spPr>
            <a:xfrm>
              <a:off x="215900" y="139700"/>
              <a:ext cx="12031241" cy="79121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marL="228600" indent="-228600">
                <a:buSzPct val="100000"/>
                <a:buChar char="•"/>
              </a:pPr>
              <a:r>
                <a:t> ART. 2 D.LGS. 74/2000 (UTILIZZO FOI);</a:t>
              </a:r>
            </a:p>
            <a:p>
              <a:pPr marL="228600" indent="-228600">
                <a:buSzPct val="100000"/>
                <a:buChar char="•"/>
              </a:pPr>
              <a:r>
                <a:t>ART. 10 QUATER D.LGS. 74/2000 (COMPENSAZIONE CREDITI FITTIZI)</a:t>
              </a:r>
            </a:p>
            <a:p>
              <a:pPr marL="228600" indent="-228600">
                <a:buSzPct val="100000"/>
                <a:buChar char="•"/>
              </a:pPr>
              <a:r>
                <a:t>ART. 11 D.LGS. 73/2000 (SOTTRAZIONE FRAUDOLENTA A PAGAMENTO IMPOSTE)</a:t>
              </a:r>
            </a:p>
            <a:p>
              <a:pPr marL="228600" indent="-228600">
                <a:buSzPct val="100000"/>
                <a:buChar char="•"/>
              </a:pPr>
              <a:r>
                <a:t>ART. 223 COMMA 2 N. 2 (BANCAROTTA A SEGUITO DI OPERAZIONI DOLOSE</a:t>
              </a:r>
            </a:p>
            <a:p>
              <a:pPr marL="228600" indent="-228600">
                <a:buSzPct val="100000"/>
                <a:buChar char="•"/>
              </a:pPr>
              <a:r>
                <a:t>ART. 223 COMMA 1 N. 2 (BANCAROTTA FRAUDOLENTA DOCUMENTALE)</a:t>
              </a:r>
            </a:p>
          </p:txBody>
        </p:sp>
        <p:pic>
          <p:nvPicPr>
            <p:cNvPr id="320" name="ART. 2 D.LGS. 74/2000 (UTILIZZO FOI);…  ART. 2 D.LGS. 74/2000 (UTILIZZO FOI);ART. 10 QUATER D.LGS. 74/2000 (COMPENSAZIONE CREDITI FITTIZI)ART. 11 D.LGS. 73/2000 (SOTTRAZIONE FRAUDOLENTA A PAGAMENTO IMPOSTE)ART. 223 COMMA 2 N. 2 (BANCAROTTA A SEGUITO DI O" descr="ART. 2 D.LGS. 74/2000 (UTILIZZO FOI);…  ART. 2 D.LGS. 74/2000 (UTILIZZO FOI);ART. 10 QUATER D.LGS. 74/2000 (COMPENSAZIONE CREDITI FITTIZI)ART. 11 D.LGS. 73/2000 (SOTTRAZIONE FRAUDOLENTA A PAGAMENTO IMPOSTE)ART. 223 COMMA 2 N. 2 (BANCAROTTA A SEGUITO DI OPERAZIONI DOLOSEART. 223 COMMA 1 N. 2 (BANCAROTTA FRAUDOLENTA DOCUMENTALE)"/>
            <p:cNvPicPr>
              <a:picLocks noChangeAspect="0"/>
            </p:cNvPicPr>
            <p:nvPr/>
          </p:nvPicPr>
          <p:blipFill>
            <a:blip r:embed="rId2">
              <a:extLst/>
            </a:blip>
            <a:stretch>
              <a:fillRect/>
            </a:stretch>
          </p:blipFill>
          <p:spPr>
            <a:xfrm>
              <a:off x="0" y="0"/>
              <a:ext cx="12463041" cy="8470900"/>
            </a:xfrm>
            <a:prstGeom prst="rect">
              <a:avLst/>
            </a:prstGeom>
            <a:effectLst/>
          </p:spPr>
        </p:pic>
      </p:grpSp>
      <p:sp>
        <p:nvSpPr>
          <p:cNvPr id="323" name="REATI IPOTIZZATI"/>
          <p:cNvSpPr/>
          <p:nvPr/>
        </p:nvSpPr>
        <p:spPr>
          <a:xfrm>
            <a:off x="3311027" y="2986787"/>
            <a:ext cx="5478437" cy="12700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REATI IPOTIZZATI</a:t>
            </a:r>
          </a:p>
        </p:txBody>
      </p:sp>
      <p:sp>
        <p:nvSpPr>
          <p:cNvPr id="324" name="CASO “VICENTINO” - 3"/>
          <p:cNvSpPr txBox="1"/>
          <p:nvPr/>
        </p:nvSpPr>
        <p:spPr>
          <a:xfrm>
            <a:off x="9544482" y="987687"/>
            <a:ext cx="6874726"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CASO “VICENTINO” - 3</a:t>
            </a:r>
          </a:p>
        </p:txBody>
      </p:sp>
      <p:grpSp>
        <p:nvGrpSpPr>
          <p:cNvPr id="327" name="AMMINISTRATORE DI FATTO…"/>
          <p:cNvGrpSpPr/>
          <p:nvPr/>
        </p:nvGrpSpPr>
        <p:grpSpPr>
          <a:xfrm>
            <a:off x="13608556" y="7027199"/>
            <a:ext cx="12463042" cy="3644901"/>
            <a:chOff x="0" y="0"/>
            <a:chExt cx="12463040" cy="3644900"/>
          </a:xfrm>
        </p:grpSpPr>
        <p:sp>
          <p:nvSpPr>
            <p:cNvPr id="326" name="AMMINISTRATORE DI FATTO…"/>
            <p:cNvSpPr txBox="1"/>
            <p:nvPr/>
          </p:nvSpPr>
          <p:spPr>
            <a:xfrm>
              <a:off x="215900" y="139700"/>
              <a:ext cx="12031241" cy="30861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marL="228600" indent="-228600">
                <a:buSzPct val="100000"/>
                <a:buChar char="•"/>
              </a:pPr>
              <a:r>
                <a:t> AMMINISTRATORE DI FATTO</a:t>
              </a:r>
            </a:p>
            <a:p>
              <a:pPr marL="228600" indent="-228600">
                <a:buSzPct val="100000"/>
                <a:buChar char="•"/>
              </a:pPr>
              <a:r>
                <a:t>AMMINISTRATORI DI DIRITTO </a:t>
              </a:r>
            </a:p>
          </p:txBody>
        </p:sp>
        <p:pic>
          <p:nvPicPr>
            <p:cNvPr id="325" name="AMMINISTRATORE DI FATTO…  AMMINISTRATORE DI FATTOAMMINISTRATORI DI DIRITTO " descr="AMMINISTRATORE DI FATTO…  AMMINISTRATORE DI FATTOAMMINISTRATORI DI DIRITTO "/>
            <p:cNvPicPr>
              <a:picLocks noChangeAspect="0"/>
            </p:cNvPicPr>
            <p:nvPr/>
          </p:nvPicPr>
          <p:blipFill>
            <a:blip r:embed="rId3">
              <a:extLst/>
            </a:blip>
            <a:stretch>
              <a:fillRect/>
            </a:stretch>
          </p:blipFill>
          <p:spPr>
            <a:xfrm>
              <a:off x="0" y="0"/>
              <a:ext cx="12463041" cy="3644900"/>
            </a:xfrm>
            <a:prstGeom prst="rect">
              <a:avLst/>
            </a:prstGeom>
            <a:effectLst/>
          </p:spPr>
        </p:pic>
      </p:grpSp>
      <p:sp>
        <p:nvSpPr>
          <p:cNvPr id="328" name="SOGGETTI INDAGATI"/>
          <p:cNvSpPr/>
          <p:nvPr/>
        </p:nvSpPr>
        <p:spPr>
          <a:xfrm>
            <a:off x="16377930" y="2986787"/>
            <a:ext cx="5478437" cy="12700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SOGGETTI INDAGATI</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323"/>
                                        </p:tgtEl>
                                        <p:attrNameLst>
                                          <p:attrName>style.visibility</p:attrName>
                                        </p:attrNameLst>
                                      </p:cBhvr>
                                      <p:to>
                                        <p:strVal val="visible"/>
                                      </p:to>
                                    </p:set>
                                    <p:anim calcmode="lin" valueType="num">
                                      <p:cBhvr>
                                        <p:cTn id="7" dur="1000" fill="hold"/>
                                        <p:tgtEl>
                                          <p:spTgt spid="323"/>
                                        </p:tgtEl>
                                        <p:attrNameLst>
                                          <p:attrName>ppt_x</p:attrName>
                                        </p:attrNameLst>
                                      </p:cBhvr>
                                      <p:tavLst>
                                        <p:tav tm="0">
                                          <p:val>
                                            <p:strVal val="0-#ppt_w/2"/>
                                          </p:val>
                                        </p:tav>
                                        <p:tav tm="100000">
                                          <p:val>
                                            <p:strVal val="#ppt_x"/>
                                          </p:val>
                                        </p:tav>
                                      </p:tavLst>
                                    </p:anim>
                                    <p:anim calcmode="lin" valueType="num">
                                      <p:cBhvr>
                                        <p:cTn id="8" dur="1000" fill="hold"/>
                                        <p:tgtEl>
                                          <p:spTgt spid="3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el" backwards="0">
                                    <p:tmAbs val="0"/>
                                  </p:iterate>
                                  <p:childTnLst>
                                    <p:set>
                                      <p:cBhvr>
                                        <p:cTn id="12" fill="hold"/>
                                        <p:tgtEl>
                                          <p:spTgt spid="322"/>
                                        </p:tgtEl>
                                        <p:attrNameLst>
                                          <p:attrName>style.visibility</p:attrName>
                                        </p:attrNameLst>
                                      </p:cBhvr>
                                      <p:to>
                                        <p:strVal val="visible"/>
                                      </p:to>
                                    </p:set>
                                    <p:anim calcmode="lin" valueType="num">
                                      <p:cBhvr>
                                        <p:cTn id="13" dur="1000" fill="hold"/>
                                        <p:tgtEl>
                                          <p:spTgt spid="322"/>
                                        </p:tgtEl>
                                        <p:attrNameLst>
                                          <p:attrName>ppt_x</p:attrName>
                                        </p:attrNameLst>
                                      </p:cBhvr>
                                      <p:tavLst>
                                        <p:tav tm="0">
                                          <p:val>
                                            <p:strVal val="0-#ppt_w/2"/>
                                          </p:val>
                                        </p:tav>
                                        <p:tav tm="100000">
                                          <p:val>
                                            <p:strVal val="#ppt_x"/>
                                          </p:val>
                                        </p:tav>
                                      </p:tavLst>
                                    </p:anim>
                                    <p:anim calcmode="lin" valueType="num">
                                      <p:cBhvr>
                                        <p:cTn id="14" dur="1000" fill="hold"/>
                                        <p:tgtEl>
                                          <p:spTgt spid="32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8" presetID="2" grpId="3" fill="hold">
                                  <p:stCondLst>
                                    <p:cond delay="0"/>
                                  </p:stCondLst>
                                  <p:iterate type="lt" backwards="0">
                                    <p:tmAbs val="0"/>
                                  </p:iterate>
                                  <p:childTnLst>
                                    <p:set>
                                      <p:cBhvr>
                                        <p:cTn id="18" fill="hold"/>
                                        <p:tgtEl>
                                          <p:spTgt spid="328"/>
                                        </p:tgtEl>
                                        <p:attrNameLst>
                                          <p:attrName>style.visibility</p:attrName>
                                        </p:attrNameLst>
                                      </p:cBhvr>
                                      <p:to>
                                        <p:strVal val="visible"/>
                                      </p:to>
                                    </p:set>
                                    <p:anim calcmode="lin" valueType="num">
                                      <p:cBhvr>
                                        <p:cTn id="19" dur="1000" fill="hold"/>
                                        <p:tgtEl>
                                          <p:spTgt spid="328"/>
                                        </p:tgtEl>
                                        <p:attrNameLst>
                                          <p:attrName>ppt_x</p:attrName>
                                        </p:attrNameLst>
                                      </p:cBhvr>
                                      <p:tavLst>
                                        <p:tav tm="0">
                                          <p:val>
                                            <p:strVal val="0-#ppt_w/2"/>
                                          </p:val>
                                        </p:tav>
                                        <p:tav tm="100000">
                                          <p:val>
                                            <p:strVal val="#ppt_x"/>
                                          </p:val>
                                        </p:tav>
                                      </p:tavLst>
                                    </p:anim>
                                    <p:anim calcmode="lin" valueType="num">
                                      <p:cBhvr>
                                        <p:cTn id="20" dur="1000" fill="hold"/>
                                        <p:tgtEl>
                                          <p:spTgt spid="32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8" presetID="2" grpId="4" fill="hold">
                                  <p:stCondLst>
                                    <p:cond delay="0"/>
                                  </p:stCondLst>
                                  <p:iterate type="el" backwards="0">
                                    <p:tmAbs val="0"/>
                                  </p:iterate>
                                  <p:childTnLst>
                                    <p:set>
                                      <p:cBhvr>
                                        <p:cTn id="24" fill="hold"/>
                                        <p:tgtEl>
                                          <p:spTgt spid="327"/>
                                        </p:tgtEl>
                                        <p:attrNameLst>
                                          <p:attrName>style.visibility</p:attrName>
                                        </p:attrNameLst>
                                      </p:cBhvr>
                                      <p:to>
                                        <p:strVal val="visible"/>
                                      </p:to>
                                    </p:set>
                                    <p:anim calcmode="lin" valueType="num">
                                      <p:cBhvr>
                                        <p:cTn id="25" dur="1000" fill="hold"/>
                                        <p:tgtEl>
                                          <p:spTgt spid="327"/>
                                        </p:tgtEl>
                                        <p:attrNameLst>
                                          <p:attrName>ppt_x</p:attrName>
                                        </p:attrNameLst>
                                      </p:cBhvr>
                                      <p:tavLst>
                                        <p:tav tm="0">
                                          <p:val>
                                            <p:strVal val="0-#ppt_w/2"/>
                                          </p:val>
                                        </p:tav>
                                        <p:tav tm="100000">
                                          <p:val>
                                            <p:strVal val="#ppt_x"/>
                                          </p:val>
                                        </p:tav>
                                      </p:tavLst>
                                    </p:anim>
                                    <p:anim calcmode="lin" valueType="num">
                                      <p:cBhvr>
                                        <p:cTn id="26" dur="1000" fill="hold"/>
                                        <p:tgtEl>
                                          <p:spTgt spid="3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7" grpId="4"/>
      <p:bldP build="whole" bldLvl="1" animBg="1" rev="0" advAuto="0" spid="322" grpId="2"/>
      <p:bldP build="whole" bldLvl="1" animBg="1" rev="0" advAuto="0" spid="328" grpId="3"/>
      <p:bldP build="whole" bldLvl="1" animBg="1" rev="0" advAuto="0" spid="323"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332" name="PERSONE FISICHE"/>
          <p:cNvGrpSpPr/>
          <p:nvPr/>
        </p:nvGrpSpPr>
        <p:grpSpPr>
          <a:xfrm>
            <a:off x="9019924" y="811544"/>
            <a:ext cx="4694988" cy="1308101"/>
            <a:chOff x="0" y="0"/>
            <a:chExt cx="4694986" cy="1308100"/>
          </a:xfrm>
        </p:grpSpPr>
        <p:sp>
          <p:nvSpPr>
            <p:cNvPr id="331" name="PERSONE FISICHE"/>
            <p:cNvSpPr txBox="1"/>
            <p:nvPr/>
          </p:nvSpPr>
          <p:spPr>
            <a:xfrm>
              <a:off x="215900" y="139700"/>
              <a:ext cx="4263187" cy="749300"/>
            </a:xfrm>
            <a:prstGeom prst="rect">
              <a:avLst/>
            </a:prstGeom>
            <a:noFill/>
            <a:ln>
              <a:noFill/>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PERSONE FISICHE</a:t>
              </a:r>
            </a:p>
          </p:txBody>
        </p:sp>
        <p:pic>
          <p:nvPicPr>
            <p:cNvPr id="330" name="PERSONE FISICHE PERSONE FISICHE" descr="PERSONE FISICHE PERSONE FISICHE"/>
            <p:cNvPicPr>
              <a:picLocks noChangeAspect="0"/>
            </p:cNvPicPr>
            <p:nvPr/>
          </p:nvPicPr>
          <p:blipFill>
            <a:blip r:embed="rId2">
              <a:extLst/>
            </a:blip>
            <a:stretch>
              <a:fillRect/>
            </a:stretch>
          </p:blipFill>
          <p:spPr>
            <a:xfrm>
              <a:off x="0" y="0"/>
              <a:ext cx="4694987" cy="1308100"/>
            </a:xfrm>
            <a:prstGeom prst="rect">
              <a:avLst/>
            </a:prstGeom>
            <a:effectLst/>
          </p:spPr>
        </p:pic>
      </p:grpSp>
      <p:sp>
        <p:nvSpPr>
          <p:cNvPr id="333" name="“SOCI”…"/>
          <p:cNvSpPr/>
          <p:nvPr/>
        </p:nvSpPr>
        <p:spPr>
          <a:xfrm>
            <a:off x="1608707" y="5415739"/>
            <a:ext cx="3555538" cy="371877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“SOCI”</a:t>
            </a:r>
          </a:p>
          <a:p>
            <a:pPr algn="ctr" defTabSz="825500">
              <a:spcBef>
                <a:spcPts val="0"/>
              </a:spcBef>
              <a:defRPr b="0" spc="0" sz="3200">
                <a:solidFill>
                  <a:srgbClr val="000000"/>
                </a:solidFill>
                <a:latin typeface="Graphik Medium"/>
                <a:ea typeface="Graphik Medium"/>
                <a:cs typeface="Graphik Medium"/>
                <a:sym typeface="Graphik Medium"/>
              </a:defRPr>
            </a:pPr>
            <a:r>
              <a:t>LAVORATORI</a:t>
            </a:r>
          </a:p>
        </p:txBody>
      </p:sp>
      <p:sp>
        <p:nvSpPr>
          <p:cNvPr id="334" name="AMMINISTRATORE…"/>
          <p:cNvSpPr/>
          <p:nvPr/>
        </p:nvSpPr>
        <p:spPr>
          <a:xfrm>
            <a:off x="9501587" y="5528750"/>
            <a:ext cx="3731662" cy="3718771"/>
          </a:xfrm>
          <a:prstGeom prst="roundRect">
            <a:avLst>
              <a:gd name="adj" fmla="val 11665"/>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AMMINISTRATORE </a:t>
            </a:r>
          </a:p>
          <a:p>
            <a:pPr algn="ctr" defTabSz="825500">
              <a:spcBef>
                <a:spcPts val="0"/>
              </a:spcBef>
              <a:defRPr b="0" spc="0" sz="3200">
                <a:solidFill>
                  <a:srgbClr val="000000"/>
                </a:solidFill>
                <a:latin typeface="Graphik Medium"/>
                <a:ea typeface="Graphik Medium"/>
                <a:cs typeface="Graphik Medium"/>
                <a:sym typeface="Graphik Medium"/>
              </a:defRPr>
            </a:pPr>
            <a:r>
              <a:t>DI DIRITTO</a:t>
            </a:r>
          </a:p>
        </p:txBody>
      </p:sp>
      <p:sp>
        <p:nvSpPr>
          <p:cNvPr id="335" name="AMMINISTRATORE…"/>
          <p:cNvSpPr/>
          <p:nvPr/>
        </p:nvSpPr>
        <p:spPr>
          <a:xfrm>
            <a:off x="17570591" y="5769890"/>
            <a:ext cx="4202346" cy="3616378"/>
          </a:xfrm>
          <a:prstGeom prst="ellipse">
            <a:avLst/>
          </a:prstGeom>
          <a:solidFill>
            <a:schemeClr val="accent4">
              <a:hueOff val="265598"/>
              <a:satOff val="58489"/>
              <a:lumOff val="29694"/>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AMMINISTRATORE</a:t>
            </a:r>
          </a:p>
          <a:p>
            <a:pPr algn="ctr" defTabSz="825500">
              <a:spcBef>
                <a:spcPts val="0"/>
              </a:spcBef>
              <a:defRPr b="0" spc="0" sz="3200">
                <a:solidFill>
                  <a:srgbClr val="000000"/>
                </a:solidFill>
                <a:latin typeface="Graphik Medium"/>
                <a:ea typeface="Graphik Medium"/>
                <a:cs typeface="Graphik Medium"/>
                <a:sym typeface="Graphik Medium"/>
              </a:defRPr>
            </a:pPr>
            <a:r>
              <a:t>DI FATTO</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333"/>
                                        </p:tgtEl>
                                        <p:attrNameLst>
                                          <p:attrName>style.visibility</p:attrName>
                                        </p:attrNameLst>
                                      </p:cBhvr>
                                      <p:to>
                                        <p:strVal val="visible"/>
                                      </p:to>
                                    </p:set>
                                    <p:anim calcmode="lin" valueType="num">
                                      <p:cBhvr>
                                        <p:cTn id="7" dur="1000" fill="hold"/>
                                        <p:tgtEl>
                                          <p:spTgt spid="333"/>
                                        </p:tgtEl>
                                        <p:attrNameLst>
                                          <p:attrName>ppt_x</p:attrName>
                                        </p:attrNameLst>
                                      </p:cBhvr>
                                      <p:tavLst>
                                        <p:tav tm="0">
                                          <p:val>
                                            <p:strVal val="0-#ppt_w/2"/>
                                          </p:val>
                                        </p:tav>
                                        <p:tav tm="100000">
                                          <p:val>
                                            <p:strVal val="#ppt_x"/>
                                          </p:val>
                                        </p:tav>
                                      </p:tavLst>
                                    </p:anim>
                                    <p:anim calcmode="lin" valueType="num">
                                      <p:cBhvr>
                                        <p:cTn id="8" dur="1000" fill="hold"/>
                                        <p:tgtEl>
                                          <p:spTgt spid="33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lt" backwards="0">
                                    <p:tmAbs val="0"/>
                                  </p:iterate>
                                  <p:childTnLst>
                                    <p:set>
                                      <p:cBhvr>
                                        <p:cTn id="12" fill="hold"/>
                                        <p:tgtEl>
                                          <p:spTgt spid="334"/>
                                        </p:tgtEl>
                                        <p:attrNameLst>
                                          <p:attrName>style.visibility</p:attrName>
                                        </p:attrNameLst>
                                      </p:cBhvr>
                                      <p:to>
                                        <p:strVal val="visible"/>
                                      </p:to>
                                    </p:set>
                                    <p:anim calcmode="lin" valueType="num">
                                      <p:cBhvr>
                                        <p:cTn id="13" dur="1000" fill="hold"/>
                                        <p:tgtEl>
                                          <p:spTgt spid="334"/>
                                        </p:tgtEl>
                                        <p:attrNameLst>
                                          <p:attrName>ppt_x</p:attrName>
                                        </p:attrNameLst>
                                      </p:cBhvr>
                                      <p:tavLst>
                                        <p:tav tm="0">
                                          <p:val>
                                            <p:strVal val="0-#ppt_w/2"/>
                                          </p:val>
                                        </p:tav>
                                        <p:tav tm="100000">
                                          <p:val>
                                            <p:strVal val="#ppt_x"/>
                                          </p:val>
                                        </p:tav>
                                      </p:tavLst>
                                    </p:anim>
                                    <p:anim calcmode="lin" valueType="num">
                                      <p:cBhvr>
                                        <p:cTn id="14" dur="1000" fill="hold"/>
                                        <p:tgtEl>
                                          <p:spTgt spid="33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8" presetID="2" grpId="3" fill="hold">
                                  <p:stCondLst>
                                    <p:cond delay="0"/>
                                  </p:stCondLst>
                                  <p:iterate type="lt" backwards="0">
                                    <p:tmAbs val="0"/>
                                  </p:iterate>
                                  <p:childTnLst>
                                    <p:set>
                                      <p:cBhvr>
                                        <p:cTn id="18" fill="hold"/>
                                        <p:tgtEl>
                                          <p:spTgt spid="335"/>
                                        </p:tgtEl>
                                        <p:attrNameLst>
                                          <p:attrName>style.visibility</p:attrName>
                                        </p:attrNameLst>
                                      </p:cBhvr>
                                      <p:to>
                                        <p:strVal val="visible"/>
                                      </p:to>
                                    </p:set>
                                    <p:anim calcmode="lin" valueType="num">
                                      <p:cBhvr>
                                        <p:cTn id="19" dur="1000" fill="hold"/>
                                        <p:tgtEl>
                                          <p:spTgt spid="335"/>
                                        </p:tgtEl>
                                        <p:attrNameLst>
                                          <p:attrName>ppt_x</p:attrName>
                                        </p:attrNameLst>
                                      </p:cBhvr>
                                      <p:tavLst>
                                        <p:tav tm="0">
                                          <p:val>
                                            <p:strVal val="0-#ppt_w/2"/>
                                          </p:val>
                                        </p:tav>
                                        <p:tav tm="100000">
                                          <p:val>
                                            <p:strVal val="#ppt_x"/>
                                          </p:val>
                                        </p:tav>
                                      </p:tavLst>
                                    </p:anim>
                                    <p:anim calcmode="lin" valueType="num">
                                      <p:cBhvr>
                                        <p:cTn id="20" dur="1000" fill="hold"/>
                                        <p:tgtEl>
                                          <p:spTgt spid="3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3" grpId="1"/>
      <p:bldP build="whole" bldLvl="1" animBg="1" rev="0" advAuto="0" spid="334" grpId="2"/>
      <p:bldP build="whole" bldLvl="1" animBg="1" rev="0" advAuto="0" spid="335" grpId="3"/>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7" name="ACCERTAMENTI INVESTIGATIVI PRELIMINARI…"/>
          <p:cNvSpPr txBox="1"/>
          <p:nvPr/>
        </p:nvSpPr>
        <p:spPr>
          <a:xfrm>
            <a:off x="6339185" y="118572"/>
            <a:ext cx="10391243" cy="189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ACCERTAMENTI INVESTIGATIVI PRELIMINARI</a:t>
            </a:r>
          </a:p>
          <a:p>
            <a:pPr algn="ctr"/>
            <a:r>
              <a:t>IN “</a:t>
            </a:r>
            <a:r>
              <a:rPr>
                <a:solidFill>
                  <a:srgbClr val="FF2600"/>
                </a:solidFill>
              </a:rPr>
              <a:t>BACK OFFICE</a:t>
            </a:r>
            <a:r>
              <a:t>”</a:t>
            </a:r>
          </a:p>
        </p:txBody>
      </p:sp>
      <p:sp>
        <p:nvSpPr>
          <p:cNvPr id="338" name="1. VISURE CAMERALI E PERSONALI"/>
          <p:cNvSpPr txBox="1"/>
          <p:nvPr/>
        </p:nvSpPr>
        <p:spPr>
          <a:xfrm>
            <a:off x="807080" y="3433210"/>
            <a:ext cx="8258822"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1. VISURE CAMERALI E PERSONALI</a:t>
            </a:r>
          </a:p>
        </p:txBody>
      </p:sp>
      <p:sp>
        <p:nvSpPr>
          <p:cNvPr id="339" name="2. ACCERTAMENTI “SERPICO”"/>
          <p:cNvSpPr txBox="1"/>
          <p:nvPr/>
        </p:nvSpPr>
        <p:spPr>
          <a:xfrm>
            <a:off x="830823" y="8727886"/>
            <a:ext cx="7096625"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2. ACCERTAMENTI “SERPICO”</a:t>
            </a:r>
          </a:p>
        </p:txBody>
      </p:sp>
      <p:sp>
        <p:nvSpPr>
          <p:cNvPr id="340" name="Linea"/>
          <p:cNvSpPr/>
          <p:nvPr/>
        </p:nvSpPr>
        <p:spPr>
          <a:xfrm flipV="1">
            <a:off x="8969019" y="2958094"/>
            <a:ext cx="1615201" cy="688550"/>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
        <p:nvSpPr>
          <p:cNvPr id="341" name="AMMINISTRATORI DI DIRITTO…"/>
          <p:cNvSpPr/>
          <p:nvPr/>
        </p:nvSpPr>
        <p:spPr>
          <a:xfrm>
            <a:off x="10899806" y="2376643"/>
            <a:ext cx="6231070" cy="12700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AMMINISTRATORI DI DIRITTO</a:t>
            </a:r>
          </a:p>
          <a:p>
            <a:pPr algn="ctr" defTabSz="825500">
              <a:spcBef>
                <a:spcPts val="0"/>
              </a:spcBef>
              <a:defRPr b="0" spc="0" sz="3200">
                <a:solidFill>
                  <a:srgbClr val="000000"/>
                </a:solidFill>
                <a:latin typeface="Graphik Medium"/>
                <a:ea typeface="Graphik Medium"/>
                <a:cs typeface="Graphik Medium"/>
                <a:sym typeface="Graphik Medium"/>
              </a:defRPr>
            </a:pPr>
            <a:r>
              <a:t>BILANCI</a:t>
            </a:r>
          </a:p>
        </p:txBody>
      </p:sp>
      <p:sp>
        <p:nvSpPr>
          <p:cNvPr id="342" name="Linea"/>
          <p:cNvSpPr/>
          <p:nvPr/>
        </p:nvSpPr>
        <p:spPr>
          <a:xfrm>
            <a:off x="9016505" y="3931558"/>
            <a:ext cx="1867934" cy="335525"/>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
        <p:nvSpPr>
          <p:cNvPr id="343" name="CONSORZI"/>
          <p:cNvSpPr/>
          <p:nvPr/>
        </p:nvSpPr>
        <p:spPr>
          <a:xfrm>
            <a:off x="10899806" y="3751242"/>
            <a:ext cx="6231070" cy="12700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CONSORZI</a:t>
            </a:r>
          </a:p>
        </p:txBody>
      </p:sp>
      <p:sp>
        <p:nvSpPr>
          <p:cNvPr id="344" name="Linea"/>
          <p:cNvSpPr/>
          <p:nvPr/>
        </p:nvSpPr>
        <p:spPr>
          <a:xfrm>
            <a:off x="8620451" y="4190343"/>
            <a:ext cx="2318423" cy="1238228"/>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
        <p:nvSpPr>
          <p:cNvPr id="345" name="PROCURATORI"/>
          <p:cNvSpPr/>
          <p:nvPr/>
        </p:nvSpPr>
        <p:spPr>
          <a:xfrm>
            <a:off x="10911024" y="5125841"/>
            <a:ext cx="6208633" cy="12700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PROCURATORI</a:t>
            </a:r>
          </a:p>
        </p:txBody>
      </p:sp>
      <p:sp>
        <p:nvSpPr>
          <p:cNvPr id="346" name="DICHIARAZIONI…"/>
          <p:cNvSpPr/>
          <p:nvPr/>
        </p:nvSpPr>
        <p:spPr>
          <a:xfrm>
            <a:off x="10846010" y="6978078"/>
            <a:ext cx="6338662" cy="6078839"/>
          </a:xfrm>
          <a:prstGeom prst="roundRect">
            <a:avLst>
              <a:gd name="adj" fmla="val 11106"/>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DICHIARAZIONI</a:t>
            </a:r>
          </a:p>
          <a:p>
            <a:pPr algn="ctr" defTabSz="825500">
              <a:spcBef>
                <a:spcPts val="0"/>
              </a:spcBef>
              <a:defRPr b="0" spc="0" sz="3200">
                <a:solidFill>
                  <a:srgbClr val="000000"/>
                </a:solidFill>
                <a:latin typeface="Graphik Medium"/>
                <a:ea typeface="Graphik Medium"/>
                <a:cs typeface="Graphik Medium"/>
                <a:sym typeface="Graphik Medium"/>
              </a:defRPr>
            </a:pPr>
            <a:r>
              <a:t>ACCERTAMENTI</a:t>
            </a:r>
          </a:p>
          <a:p>
            <a:pPr algn="ctr" defTabSz="825500">
              <a:spcBef>
                <a:spcPts val="0"/>
              </a:spcBef>
              <a:defRPr b="0" spc="0" sz="3200">
                <a:solidFill>
                  <a:srgbClr val="000000"/>
                </a:solidFill>
                <a:latin typeface="Graphik Medium"/>
                <a:ea typeface="Graphik Medium"/>
                <a:cs typeface="Graphik Medium"/>
                <a:sym typeface="Graphik Medium"/>
              </a:defRPr>
            </a:pPr>
            <a:r>
              <a:t>F24</a:t>
            </a:r>
          </a:p>
          <a:p>
            <a:pPr algn="ctr" defTabSz="825500">
              <a:spcBef>
                <a:spcPts val="0"/>
              </a:spcBef>
              <a:defRPr b="0" spc="0" sz="3200">
                <a:solidFill>
                  <a:srgbClr val="000000"/>
                </a:solidFill>
                <a:latin typeface="Graphik Medium"/>
                <a:ea typeface="Graphik Medium"/>
                <a:cs typeface="Graphik Medium"/>
                <a:sym typeface="Graphik Medium"/>
              </a:defRPr>
            </a:pPr>
            <a:r>
              <a:t>FAMIGLIA FISCALE</a:t>
            </a:r>
          </a:p>
          <a:p>
            <a:pPr algn="ctr" defTabSz="825500">
              <a:spcBef>
                <a:spcPts val="0"/>
              </a:spcBef>
              <a:defRPr b="0" spc="0" sz="3200">
                <a:solidFill>
                  <a:srgbClr val="000000"/>
                </a:solidFill>
                <a:latin typeface="Graphik Medium"/>
                <a:ea typeface="Graphik Medium"/>
                <a:cs typeface="Graphik Medium"/>
                <a:sym typeface="Graphik Medium"/>
              </a:defRPr>
            </a:pPr>
            <a:r>
              <a:t>SPESOMETRO</a:t>
            </a:r>
          </a:p>
          <a:p>
            <a:pPr algn="ctr" defTabSz="825500">
              <a:spcBef>
                <a:spcPts val="0"/>
              </a:spcBef>
              <a:defRPr b="0" spc="0" sz="3200">
                <a:solidFill>
                  <a:srgbClr val="000000"/>
                </a:solidFill>
                <a:latin typeface="Graphik Medium"/>
                <a:ea typeface="Graphik Medium"/>
                <a:cs typeface="Graphik Medium"/>
                <a:sym typeface="Graphik Medium"/>
              </a:defRPr>
            </a:pPr>
            <a:r>
              <a:t>FATTURAZIONE ELETTRONICA</a:t>
            </a:r>
          </a:p>
          <a:p>
            <a:pPr algn="ctr" defTabSz="825500">
              <a:spcBef>
                <a:spcPts val="0"/>
              </a:spcBef>
              <a:defRPr b="0" spc="0" sz="3200">
                <a:solidFill>
                  <a:srgbClr val="000000"/>
                </a:solidFill>
                <a:latin typeface="Graphik Medium"/>
                <a:ea typeface="Graphik Medium"/>
                <a:cs typeface="Graphik Medium"/>
                <a:sym typeface="Graphik Medium"/>
              </a:defRPr>
            </a:pPr>
            <a:r>
              <a:t>INTERMEDIARIO</a:t>
            </a:r>
          </a:p>
          <a:p>
            <a:pPr algn="ctr" defTabSz="825500">
              <a:spcBef>
                <a:spcPts val="0"/>
              </a:spcBef>
              <a:defRPr b="0" spc="0" sz="3200">
                <a:solidFill>
                  <a:srgbClr val="000000"/>
                </a:solidFill>
                <a:latin typeface="Graphik Medium"/>
                <a:ea typeface="Graphik Medium"/>
                <a:cs typeface="Graphik Medium"/>
                <a:sym typeface="Graphik Medium"/>
              </a:defRPr>
            </a:pPr>
            <a:r>
              <a:t>DEPOSITARIO</a:t>
            </a:r>
          </a:p>
        </p:txBody>
      </p:sp>
      <p:sp>
        <p:nvSpPr>
          <p:cNvPr id="347" name="Linea"/>
          <p:cNvSpPr/>
          <p:nvPr/>
        </p:nvSpPr>
        <p:spPr>
          <a:xfrm>
            <a:off x="7781872" y="9155005"/>
            <a:ext cx="2996913" cy="1"/>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338"/>
                                        </p:tgtEl>
                                        <p:attrNameLst>
                                          <p:attrName>style.visibility</p:attrName>
                                        </p:attrNameLst>
                                      </p:cBhvr>
                                      <p:to>
                                        <p:strVal val="visible"/>
                                      </p:to>
                                    </p:set>
                                    <p:anim calcmode="lin" valueType="num">
                                      <p:cBhvr>
                                        <p:cTn id="7" dur="1000" fill="hold"/>
                                        <p:tgtEl>
                                          <p:spTgt spid="338"/>
                                        </p:tgtEl>
                                        <p:attrNameLst>
                                          <p:attrName>ppt_x</p:attrName>
                                        </p:attrNameLst>
                                      </p:cBhvr>
                                      <p:tavLst>
                                        <p:tav tm="0">
                                          <p:val>
                                            <p:strVal val="0-#ppt_w/2"/>
                                          </p:val>
                                        </p:tav>
                                        <p:tav tm="100000">
                                          <p:val>
                                            <p:strVal val="#ppt_x"/>
                                          </p:val>
                                        </p:tav>
                                      </p:tavLst>
                                    </p:anim>
                                    <p:anim calcmode="lin" valueType="num">
                                      <p:cBhvr>
                                        <p:cTn id="8" dur="1000" fill="hold"/>
                                        <p:tgtEl>
                                          <p:spTgt spid="3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lt" backwards="0">
                                    <p:tmAbs val="0"/>
                                  </p:iterate>
                                  <p:childTnLst>
                                    <p:set>
                                      <p:cBhvr>
                                        <p:cTn id="12" fill="hold"/>
                                        <p:tgtEl>
                                          <p:spTgt spid="340"/>
                                        </p:tgtEl>
                                        <p:attrNameLst>
                                          <p:attrName>style.visibility</p:attrName>
                                        </p:attrNameLst>
                                      </p:cBhvr>
                                      <p:to>
                                        <p:strVal val="visible"/>
                                      </p:to>
                                    </p:set>
                                    <p:anim calcmode="lin" valueType="num">
                                      <p:cBhvr>
                                        <p:cTn id="13" dur="1000" fill="hold"/>
                                        <p:tgtEl>
                                          <p:spTgt spid="340"/>
                                        </p:tgtEl>
                                        <p:attrNameLst>
                                          <p:attrName>ppt_x</p:attrName>
                                        </p:attrNameLst>
                                      </p:cBhvr>
                                      <p:tavLst>
                                        <p:tav tm="0">
                                          <p:val>
                                            <p:strVal val="0-#ppt_w/2"/>
                                          </p:val>
                                        </p:tav>
                                        <p:tav tm="100000">
                                          <p:val>
                                            <p:strVal val="#ppt_x"/>
                                          </p:val>
                                        </p:tav>
                                      </p:tavLst>
                                    </p:anim>
                                    <p:anim calcmode="lin" valueType="num">
                                      <p:cBhvr>
                                        <p:cTn id="14" dur="1000" fill="hold"/>
                                        <p:tgtEl>
                                          <p:spTgt spid="340"/>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Class="entr" nodeType="afterEffect" presetSubtype="8" presetID="2" grpId="3" fill="hold">
                                  <p:stCondLst>
                                    <p:cond delay="0"/>
                                  </p:stCondLst>
                                  <p:iterate type="lt" backwards="0">
                                    <p:tmAbs val="0"/>
                                  </p:iterate>
                                  <p:childTnLst>
                                    <p:set>
                                      <p:cBhvr>
                                        <p:cTn id="17" fill="hold"/>
                                        <p:tgtEl>
                                          <p:spTgt spid="342"/>
                                        </p:tgtEl>
                                        <p:attrNameLst>
                                          <p:attrName>style.visibility</p:attrName>
                                        </p:attrNameLst>
                                      </p:cBhvr>
                                      <p:to>
                                        <p:strVal val="visible"/>
                                      </p:to>
                                    </p:set>
                                    <p:anim calcmode="lin" valueType="num">
                                      <p:cBhvr>
                                        <p:cTn id="18" dur="1000" fill="hold"/>
                                        <p:tgtEl>
                                          <p:spTgt spid="342"/>
                                        </p:tgtEl>
                                        <p:attrNameLst>
                                          <p:attrName>ppt_x</p:attrName>
                                        </p:attrNameLst>
                                      </p:cBhvr>
                                      <p:tavLst>
                                        <p:tav tm="0">
                                          <p:val>
                                            <p:strVal val="0-#ppt_w/2"/>
                                          </p:val>
                                        </p:tav>
                                        <p:tav tm="100000">
                                          <p:val>
                                            <p:strVal val="#ppt_x"/>
                                          </p:val>
                                        </p:tav>
                                      </p:tavLst>
                                    </p:anim>
                                    <p:anim calcmode="lin" valueType="num">
                                      <p:cBhvr>
                                        <p:cTn id="19" dur="1000" fill="hold"/>
                                        <p:tgtEl>
                                          <p:spTgt spid="342"/>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Class="entr" nodeType="afterEffect" presetSubtype="8" presetID="2" grpId="4" fill="hold">
                                  <p:stCondLst>
                                    <p:cond delay="0"/>
                                  </p:stCondLst>
                                  <p:iterate type="lt" backwards="0">
                                    <p:tmAbs val="0"/>
                                  </p:iterate>
                                  <p:childTnLst>
                                    <p:set>
                                      <p:cBhvr>
                                        <p:cTn id="22" fill="hold"/>
                                        <p:tgtEl>
                                          <p:spTgt spid="344"/>
                                        </p:tgtEl>
                                        <p:attrNameLst>
                                          <p:attrName>style.visibility</p:attrName>
                                        </p:attrNameLst>
                                      </p:cBhvr>
                                      <p:to>
                                        <p:strVal val="visible"/>
                                      </p:to>
                                    </p:set>
                                    <p:anim calcmode="lin" valueType="num">
                                      <p:cBhvr>
                                        <p:cTn id="23" dur="1000" fill="hold"/>
                                        <p:tgtEl>
                                          <p:spTgt spid="344"/>
                                        </p:tgtEl>
                                        <p:attrNameLst>
                                          <p:attrName>ppt_x</p:attrName>
                                        </p:attrNameLst>
                                      </p:cBhvr>
                                      <p:tavLst>
                                        <p:tav tm="0">
                                          <p:val>
                                            <p:strVal val="0-#ppt_w/2"/>
                                          </p:val>
                                        </p:tav>
                                        <p:tav tm="100000">
                                          <p:val>
                                            <p:strVal val="#ppt_x"/>
                                          </p:val>
                                        </p:tav>
                                      </p:tavLst>
                                    </p:anim>
                                    <p:anim calcmode="lin" valueType="num">
                                      <p:cBhvr>
                                        <p:cTn id="24" dur="1000" fill="hold"/>
                                        <p:tgtEl>
                                          <p:spTgt spid="344"/>
                                        </p:tgtEl>
                                        <p:attrNameLst>
                                          <p:attrName>ppt_y</p:attrName>
                                        </p:attrNameLst>
                                      </p:cBhvr>
                                      <p:tavLst>
                                        <p:tav tm="0">
                                          <p:val>
                                            <p:strVal val="#ppt_y"/>
                                          </p:val>
                                        </p:tav>
                                        <p:tav tm="100000">
                                          <p:val>
                                            <p:strVal val="#ppt_y"/>
                                          </p:val>
                                        </p:tav>
                                      </p:tavLst>
                                    </p:anim>
                                  </p:childTnLst>
                                </p:cTn>
                              </p:par>
                            </p:childTnLst>
                          </p:cTn>
                        </p:par>
                        <p:par>
                          <p:cTn id="25" fill="hold">
                            <p:stCondLst>
                              <p:cond delay="3000"/>
                            </p:stCondLst>
                            <p:childTnLst>
                              <p:par>
                                <p:cTn id="26" presetClass="entr" nodeType="afterEffect" presetSubtype="8" presetID="2" grpId="5" fill="hold">
                                  <p:stCondLst>
                                    <p:cond delay="0"/>
                                  </p:stCondLst>
                                  <p:iterate type="lt" backwards="0">
                                    <p:tmAbs val="0"/>
                                  </p:iterate>
                                  <p:childTnLst>
                                    <p:set>
                                      <p:cBhvr>
                                        <p:cTn id="27" fill="hold"/>
                                        <p:tgtEl>
                                          <p:spTgt spid="341"/>
                                        </p:tgtEl>
                                        <p:attrNameLst>
                                          <p:attrName>style.visibility</p:attrName>
                                        </p:attrNameLst>
                                      </p:cBhvr>
                                      <p:to>
                                        <p:strVal val="visible"/>
                                      </p:to>
                                    </p:set>
                                    <p:anim calcmode="lin" valueType="num">
                                      <p:cBhvr>
                                        <p:cTn id="28" dur="1000" fill="hold"/>
                                        <p:tgtEl>
                                          <p:spTgt spid="341"/>
                                        </p:tgtEl>
                                        <p:attrNameLst>
                                          <p:attrName>ppt_x</p:attrName>
                                        </p:attrNameLst>
                                      </p:cBhvr>
                                      <p:tavLst>
                                        <p:tav tm="0">
                                          <p:val>
                                            <p:strVal val="0-#ppt_w/2"/>
                                          </p:val>
                                        </p:tav>
                                        <p:tav tm="100000">
                                          <p:val>
                                            <p:strVal val="#ppt_x"/>
                                          </p:val>
                                        </p:tav>
                                      </p:tavLst>
                                    </p:anim>
                                    <p:anim calcmode="lin" valueType="num">
                                      <p:cBhvr>
                                        <p:cTn id="29" dur="1000" fill="hold"/>
                                        <p:tgtEl>
                                          <p:spTgt spid="341"/>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Class="entr" nodeType="clickEffect" presetSubtype="8" presetID="2" grpId="6" fill="hold">
                                  <p:stCondLst>
                                    <p:cond delay="0"/>
                                  </p:stCondLst>
                                  <p:iterate type="lt" backwards="0">
                                    <p:tmAbs val="0"/>
                                  </p:iterate>
                                  <p:childTnLst>
                                    <p:set>
                                      <p:cBhvr>
                                        <p:cTn id="33" fill="hold"/>
                                        <p:tgtEl>
                                          <p:spTgt spid="343"/>
                                        </p:tgtEl>
                                        <p:attrNameLst>
                                          <p:attrName>style.visibility</p:attrName>
                                        </p:attrNameLst>
                                      </p:cBhvr>
                                      <p:to>
                                        <p:strVal val="visible"/>
                                      </p:to>
                                    </p:set>
                                    <p:anim calcmode="lin" valueType="num">
                                      <p:cBhvr>
                                        <p:cTn id="34" dur="1000" fill="hold"/>
                                        <p:tgtEl>
                                          <p:spTgt spid="343"/>
                                        </p:tgtEl>
                                        <p:attrNameLst>
                                          <p:attrName>ppt_x</p:attrName>
                                        </p:attrNameLst>
                                      </p:cBhvr>
                                      <p:tavLst>
                                        <p:tav tm="0">
                                          <p:val>
                                            <p:strVal val="0-#ppt_w/2"/>
                                          </p:val>
                                        </p:tav>
                                        <p:tav tm="100000">
                                          <p:val>
                                            <p:strVal val="#ppt_x"/>
                                          </p:val>
                                        </p:tav>
                                      </p:tavLst>
                                    </p:anim>
                                    <p:anim calcmode="lin" valueType="num">
                                      <p:cBhvr>
                                        <p:cTn id="35" dur="1000" fill="hold"/>
                                        <p:tgtEl>
                                          <p:spTgt spid="343"/>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8" presetID="2" grpId="7" fill="hold">
                                  <p:stCondLst>
                                    <p:cond delay="0"/>
                                  </p:stCondLst>
                                  <p:iterate type="lt" backwards="0">
                                    <p:tmAbs val="0"/>
                                  </p:iterate>
                                  <p:childTnLst>
                                    <p:set>
                                      <p:cBhvr>
                                        <p:cTn id="39" fill="hold"/>
                                        <p:tgtEl>
                                          <p:spTgt spid="345"/>
                                        </p:tgtEl>
                                        <p:attrNameLst>
                                          <p:attrName>style.visibility</p:attrName>
                                        </p:attrNameLst>
                                      </p:cBhvr>
                                      <p:to>
                                        <p:strVal val="visible"/>
                                      </p:to>
                                    </p:set>
                                    <p:anim calcmode="lin" valueType="num">
                                      <p:cBhvr>
                                        <p:cTn id="40" dur="1000" fill="hold"/>
                                        <p:tgtEl>
                                          <p:spTgt spid="345"/>
                                        </p:tgtEl>
                                        <p:attrNameLst>
                                          <p:attrName>ppt_x</p:attrName>
                                        </p:attrNameLst>
                                      </p:cBhvr>
                                      <p:tavLst>
                                        <p:tav tm="0">
                                          <p:val>
                                            <p:strVal val="0-#ppt_w/2"/>
                                          </p:val>
                                        </p:tav>
                                        <p:tav tm="100000">
                                          <p:val>
                                            <p:strVal val="#ppt_x"/>
                                          </p:val>
                                        </p:tav>
                                      </p:tavLst>
                                    </p:anim>
                                    <p:anim calcmode="lin" valueType="num">
                                      <p:cBhvr>
                                        <p:cTn id="41" dur="1000" fill="hold"/>
                                        <p:tgtEl>
                                          <p:spTgt spid="345"/>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Class="entr" nodeType="clickEffect" presetSubtype="8" presetID="2" grpId="8" fill="hold">
                                  <p:stCondLst>
                                    <p:cond delay="0"/>
                                  </p:stCondLst>
                                  <p:iterate type="lt" backwards="0">
                                    <p:tmAbs val="0"/>
                                  </p:iterate>
                                  <p:childTnLst>
                                    <p:set>
                                      <p:cBhvr>
                                        <p:cTn id="45" fill="hold"/>
                                        <p:tgtEl>
                                          <p:spTgt spid="339"/>
                                        </p:tgtEl>
                                        <p:attrNameLst>
                                          <p:attrName>style.visibility</p:attrName>
                                        </p:attrNameLst>
                                      </p:cBhvr>
                                      <p:to>
                                        <p:strVal val="visible"/>
                                      </p:to>
                                    </p:set>
                                    <p:anim calcmode="lin" valueType="num">
                                      <p:cBhvr>
                                        <p:cTn id="46" dur="1000" fill="hold"/>
                                        <p:tgtEl>
                                          <p:spTgt spid="339"/>
                                        </p:tgtEl>
                                        <p:attrNameLst>
                                          <p:attrName>ppt_x</p:attrName>
                                        </p:attrNameLst>
                                      </p:cBhvr>
                                      <p:tavLst>
                                        <p:tav tm="0">
                                          <p:val>
                                            <p:strVal val="0-#ppt_w/2"/>
                                          </p:val>
                                        </p:tav>
                                        <p:tav tm="100000">
                                          <p:val>
                                            <p:strVal val="#ppt_x"/>
                                          </p:val>
                                        </p:tav>
                                      </p:tavLst>
                                    </p:anim>
                                    <p:anim calcmode="lin" valueType="num">
                                      <p:cBhvr>
                                        <p:cTn id="47" dur="1000" fill="hold"/>
                                        <p:tgtEl>
                                          <p:spTgt spid="339"/>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Class="entr" nodeType="clickEffect" presetSubtype="8" presetID="2" grpId="9" fill="hold">
                                  <p:stCondLst>
                                    <p:cond delay="0"/>
                                  </p:stCondLst>
                                  <p:iterate type="lt" backwards="0">
                                    <p:tmAbs val="0"/>
                                  </p:iterate>
                                  <p:childTnLst>
                                    <p:set>
                                      <p:cBhvr>
                                        <p:cTn id="51" fill="hold"/>
                                        <p:tgtEl>
                                          <p:spTgt spid="347"/>
                                        </p:tgtEl>
                                        <p:attrNameLst>
                                          <p:attrName>style.visibility</p:attrName>
                                        </p:attrNameLst>
                                      </p:cBhvr>
                                      <p:to>
                                        <p:strVal val="visible"/>
                                      </p:to>
                                    </p:set>
                                    <p:anim calcmode="lin" valueType="num">
                                      <p:cBhvr>
                                        <p:cTn id="52" dur="1000" fill="hold"/>
                                        <p:tgtEl>
                                          <p:spTgt spid="347"/>
                                        </p:tgtEl>
                                        <p:attrNameLst>
                                          <p:attrName>ppt_x</p:attrName>
                                        </p:attrNameLst>
                                      </p:cBhvr>
                                      <p:tavLst>
                                        <p:tav tm="0">
                                          <p:val>
                                            <p:strVal val="0-#ppt_w/2"/>
                                          </p:val>
                                        </p:tav>
                                        <p:tav tm="100000">
                                          <p:val>
                                            <p:strVal val="#ppt_x"/>
                                          </p:val>
                                        </p:tav>
                                      </p:tavLst>
                                    </p:anim>
                                    <p:anim calcmode="lin" valueType="num">
                                      <p:cBhvr>
                                        <p:cTn id="53" dur="1000" fill="hold"/>
                                        <p:tgtEl>
                                          <p:spTgt spid="347"/>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Class="entr" nodeType="clickEffect" presetSubtype="8" presetID="2" grpId="10" fill="hold">
                                  <p:stCondLst>
                                    <p:cond delay="0"/>
                                  </p:stCondLst>
                                  <p:iterate type="lt" backwards="0">
                                    <p:tmAbs val="0"/>
                                  </p:iterate>
                                  <p:childTnLst>
                                    <p:set>
                                      <p:cBhvr>
                                        <p:cTn id="57" fill="hold"/>
                                        <p:tgtEl>
                                          <p:spTgt spid="346"/>
                                        </p:tgtEl>
                                        <p:attrNameLst>
                                          <p:attrName>style.visibility</p:attrName>
                                        </p:attrNameLst>
                                      </p:cBhvr>
                                      <p:to>
                                        <p:strVal val="visible"/>
                                      </p:to>
                                    </p:set>
                                    <p:anim calcmode="lin" valueType="num">
                                      <p:cBhvr>
                                        <p:cTn id="58" dur="1000" fill="hold"/>
                                        <p:tgtEl>
                                          <p:spTgt spid="346"/>
                                        </p:tgtEl>
                                        <p:attrNameLst>
                                          <p:attrName>ppt_x</p:attrName>
                                        </p:attrNameLst>
                                      </p:cBhvr>
                                      <p:tavLst>
                                        <p:tav tm="0">
                                          <p:val>
                                            <p:strVal val="0-#ppt_w/2"/>
                                          </p:val>
                                        </p:tav>
                                        <p:tav tm="100000">
                                          <p:val>
                                            <p:strVal val="#ppt_x"/>
                                          </p:val>
                                        </p:tav>
                                      </p:tavLst>
                                    </p:anim>
                                    <p:anim calcmode="lin" valueType="num">
                                      <p:cBhvr>
                                        <p:cTn id="59" dur="1000" fill="hold"/>
                                        <p:tgtEl>
                                          <p:spTgt spid="3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41" grpId="5"/>
      <p:bldP build="whole" bldLvl="1" animBg="1" rev="0" advAuto="0" spid="343" grpId="6"/>
      <p:bldP build="whole" bldLvl="1" animBg="1" rev="0" advAuto="0" spid="340" grpId="2"/>
      <p:bldP build="whole" bldLvl="1" animBg="1" rev="0" advAuto="0" spid="342" grpId="3"/>
      <p:bldP build="whole" bldLvl="1" animBg="1" rev="0" advAuto="0" spid="338" grpId="1"/>
      <p:bldP build="whole" bldLvl="1" animBg="1" rev="0" advAuto="0" spid="344" grpId="4"/>
      <p:bldP build="whole" bldLvl="1" animBg="1" rev="0" advAuto="0" spid="339" grpId="8"/>
      <p:bldP build="whole" bldLvl="1" animBg="1" rev="0" advAuto="0" spid="347" grpId="9"/>
      <p:bldP build="whole" bldLvl="1" animBg="1" rev="0" advAuto="0" spid="345" grpId="7"/>
      <p:bldP build="whole" bldLvl="1" animBg="1" rev="0" advAuto="0" spid="346" grpId="10"/>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9" name="ACCERTAMENTI INVESTIGATIVI PRELIMINARI…"/>
          <p:cNvSpPr txBox="1"/>
          <p:nvPr/>
        </p:nvSpPr>
        <p:spPr>
          <a:xfrm>
            <a:off x="6339185" y="118572"/>
            <a:ext cx="10391243" cy="189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ACCERTAMENTI INVESTIGATIVI PRELIMINARI</a:t>
            </a:r>
          </a:p>
          <a:p>
            <a:pPr algn="ctr"/>
            <a:r>
              <a:t>IN “</a:t>
            </a:r>
            <a:r>
              <a:rPr>
                <a:solidFill>
                  <a:srgbClr val="FF2600"/>
                </a:solidFill>
              </a:rPr>
              <a:t>BACK OFFICE</a:t>
            </a:r>
            <a:r>
              <a:t>” - 2</a:t>
            </a:r>
          </a:p>
        </p:txBody>
      </p:sp>
      <p:sp>
        <p:nvSpPr>
          <p:cNvPr id="350" name="1. STATO DEI RUOLI"/>
          <p:cNvSpPr txBox="1"/>
          <p:nvPr/>
        </p:nvSpPr>
        <p:spPr>
          <a:xfrm>
            <a:off x="6722179" y="5878733"/>
            <a:ext cx="8258822"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1. STATO DEI RUOLI</a:t>
            </a:r>
          </a:p>
        </p:txBody>
      </p:sp>
      <p:sp>
        <p:nvSpPr>
          <p:cNvPr id="351" name="2. BANCA DATI “HIDRAWEB”"/>
          <p:cNvSpPr txBox="1"/>
          <p:nvPr/>
        </p:nvSpPr>
        <p:spPr>
          <a:xfrm>
            <a:off x="6674694" y="6709736"/>
            <a:ext cx="7096624"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2. BANCA DATI “HIDRAWEB”</a:t>
            </a:r>
          </a:p>
        </p:txBody>
      </p:sp>
      <p:sp>
        <p:nvSpPr>
          <p:cNvPr id="352" name="3. BANCA DATI “MOLECOLA” IN USO ALLA GDF"/>
          <p:cNvSpPr txBox="1"/>
          <p:nvPr/>
        </p:nvSpPr>
        <p:spPr>
          <a:xfrm>
            <a:off x="6674694" y="7540739"/>
            <a:ext cx="11034613"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3. BANCA DATI “MOLECOLA” IN USO ALLA GDF</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350"/>
                                        </p:tgtEl>
                                        <p:attrNameLst>
                                          <p:attrName>style.visibility</p:attrName>
                                        </p:attrNameLst>
                                      </p:cBhvr>
                                      <p:to>
                                        <p:strVal val="visible"/>
                                      </p:to>
                                    </p:set>
                                    <p:anim calcmode="lin" valueType="num">
                                      <p:cBhvr>
                                        <p:cTn id="7" dur="1000" fill="hold"/>
                                        <p:tgtEl>
                                          <p:spTgt spid="350"/>
                                        </p:tgtEl>
                                        <p:attrNameLst>
                                          <p:attrName>ppt_x</p:attrName>
                                        </p:attrNameLst>
                                      </p:cBhvr>
                                      <p:tavLst>
                                        <p:tav tm="0">
                                          <p:val>
                                            <p:strVal val="0-#ppt_w/2"/>
                                          </p:val>
                                        </p:tav>
                                        <p:tav tm="100000">
                                          <p:val>
                                            <p:strVal val="#ppt_x"/>
                                          </p:val>
                                        </p:tav>
                                      </p:tavLst>
                                    </p:anim>
                                    <p:anim calcmode="lin" valueType="num">
                                      <p:cBhvr>
                                        <p:cTn id="8" dur="1000" fill="hold"/>
                                        <p:tgtEl>
                                          <p:spTgt spid="3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lt" backwards="0">
                                    <p:tmAbs val="0"/>
                                  </p:iterate>
                                  <p:childTnLst>
                                    <p:set>
                                      <p:cBhvr>
                                        <p:cTn id="12" fill="hold"/>
                                        <p:tgtEl>
                                          <p:spTgt spid="351"/>
                                        </p:tgtEl>
                                        <p:attrNameLst>
                                          <p:attrName>style.visibility</p:attrName>
                                        </p:attrNameLst>
                                      </p:cBhvr>
                                      <p:to>
                                        <p:strVal val="visible"/>
                                      </p:to>
                                    </p:set>
                                    <p:anim calcmode="lin" valueType="num">
                                      <p:cBhvr>
                                        <p:cTn id="13" dur="1000" fill="hold"/>
                                        <p:tgtEl>
                                          <p:spTgt spid="351"/>
                                        </p:tgtEl>
                                        <p:attrNameLst>
                                          <p:attrName>ppt_x</p:attrName>
                                        </p:attrNameLst>
                                      </p:cBhvr>
                                      <p:tavLst>
                                        <p:tav tm="0">
                                          <p:val>
                                            <p:strVal val="0-#ppt_w/2"/>
                                          </p:val>
                                        </p:tav>
                                        <p:tav tm="100000">
                                          <p:val>
                                            <p:strVal val="#ppt_x"/>
                                          </p:val>
                                        </p:tav>
                                      </p:tavLst>
                                    </p:anim>
                                    <p:anim calcmode="lin" valueType="num">
                                      <p:cBhvr>
                                        <p:cTn id="14" dur="1000" fill="hold"/>
                                        <p:tgtEl>
                                          <p:spTgt spid="35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8" presetID="2" grpId="3" fill="hold">
                                  <p:stCondLst>
                                    <p:cond delay="0"/>
                                  </p:stCondLst>
                                  <p:iterate type="lt" backwards="0">
                                    <p:tmAbs val="0"/>
                                  </p:iterate>
                                  <p:childTnLst>
                                    <p:set>
                                      <p:cBhvr>
                                        <p:cTn id="18" fill="hold"/>
                                        <p:tgtEl>
                                          <p:spTgt spid="352"/>
                                        </p:tgtEl>
                                        <p:attrNameLst>
                                          <p:attrName>style.visibility</p:attrName>
                                        </p:attrNameLst>
                                      </p:cBhvr>
                                      <p:to>
                                        <p:strVal val="visible"/>
                                      </p:to>
                                    </p:set>
                                    <p:anim calcmode="lin" valueType="num">
                                      <p:cBhvr>
                                        <p:cTn id="19" dur="1000" fill="hold"/>
                                        <p:tgtEl>
                                          <p:spTgt spid="352"/>
                                        </p:tgtEl>
                                        <p:attrNameLst>
                                          <p:attrName>ppt_x</p:attrName>
                                        </p:attrNameLst>
                                      </p:cBhvr>
                                      <p:tavLst>
                                        <p:tav tm="0">
                                          <p:val>
                                            <p:strVal val="0-#ppt_w/2"/>
                                          </p:val>
                                        </p:tav>
                                        <p:tav tm="100000">
                                          <p:val>
                                            <p:strVal val="#ppt_x"/>
                                          </p:val>
                                        </p:tav>
                                      </p:tavLst>
                                    </p:anim>
                                    <p:anim calcmode="lin" valueType="num">
                                      <p:cBhvr>
                                        <p:cTn id="20" dur="1000" fill="hold"/>
                                        <p:tgtEl>
                                          <p:spTgt spid="3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52" grpId="3"/>
      <p:bldP build="whole" bldLvl="1" animBg="1" rev="0" advAuto="0" spid="350" grpId="1"/>
      <p:bldP build="whole" bldLvl="1" animBg="1" rev="0" advAuto="0" spid="351" grpId="2"/>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356" name="INDIVIDUAZIONE AMMINISTRATORI DI FATTO"/>
          <p:cNvGrpSpPr/>
          <p:nvPr/>
        </p:nvGrpSpPr>
        <p:grpSpPr>
          <a:xfrm>
            <a:off x="7429147" y="692830"/>
            <a:ext cx="11060126" cy="1308101"/>
            <a:chOff x="0" y="0"/>
            <a:chExt cx="11060124" cy="1308100"/>
          </a:xfrm>
        </p:grpSpPr>
        <p:sp>
          <p:nvSpPr>
            <p:cNvPr id="355" name="INDIVIDUAZIONE AMMINISTRATORI DI FATTO"/>
            <p:cNvSpPr txBox="1"/>
            <p:nvPr/>
          </p:nvSpPr>
          <p:spPr>
            <a:xfrm>
              <a:off x="215900" y="139700"/>
              <a:ext cx="10628326" cy="749300"/>
            </a:xfrm>
            <a:prstGeom prst="rect">
              <a:avLst/>
            </a:prstGeom>
            <a:solidFill>
              <a:srgbClr val="FFF5F2"/>
            </a:solidFill>
            <a:ln>
              <a:noFill/>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a:latin typeface="Graphik-Bold"/>
                  <a:ea typeface="Graphik-Bold"/>
                  <a:cs typeface="Graphik-Bold"/>
                  <a:sym typeface="Graphik-Bold"/>
                </a:defRPr>
              </a:lvl1pPr>
            </a:lstStyle>
            <a:p>
              <a:pPr/>
              <a:r>
                <a:t>INDIVIDUAZIONE AMMINISTRATORI DI FATTO</a:t>
              </a:r>
            </a:p>
          </p:txBody>
        </p:sp>
        <p:pic>
          <p:nvPicPr>
            <p:cNvPr id="354" name="INDIVIDUAZIONE AMMINISTRATORI DI FATTO INDIVIDUAZIONE AMMINISTRATORI DI FATTO" descr="INDIVIDUAZIONE AMMINISTRATORI DI FATTO INDIVIDUAZIONE AMMINISTRATORI DI FATTO"/>
            <p:cNvPicPr>
              <a:picLocks noChangeAspect="0"/>
            </p:cNvPicPr>
            <p:nvPr/>
          </p:nvPicPr>
          <p:blipFill>
            <a:blip r:embed="rId2">
              <a:extLst/>
            </a:blip>
            <a:stretch>
              <a:fillRect/>
            </a:stretch>
          </p:blipFill>
          <p:spPr>
            <a:xfrm>
              <a:off x="0" y="0"/>
              <a:ext cx="11060126" cy="1308100"/>
            </a:xfrm>
            <a:prstGeom prst="rect">
              <a:avLst/>
            </a:prstGeom>
            <a:effectLst/>
          </p:spPr>
        </p:pic>
      </p:grpSp>
      <p:sp>
        <p:nvSpPr>
          <p:cNvPr id="357" name="1. SOMMARIE INFORMAZIONI “SOCI” LAVORATORI"/>
          <p:cNvSpPr txBox="1"/>
          <p:nvPr/>
        </p:nvSpPr>
        <p:spPr>
          <a:xfrm>
            <a:off x="925795" y="2839637"/>
            <a:ext cx="12891664"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1. SOMMARIE INFORMAZIONI “SOCI” LAVORATORI</a:t>
            </a:r>
          </a:p>
        </p:txBody>
      </p:sp>
      <p:sp>
        <p:nvSpPr>
          <p:cNvPr id="358" name="2. INDAGINI FINANZIARIE"/>
          <p:cNvSpPr txBox="1"/>
          <p:nvPr/>
        </p:nvSpPr>
        <p:spPr>
          <a:xfrm>
            <a:off x="997024" y="6496050"/>
            <a:ext cx="6004408"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 INDAGINI FINANZIARIE</a:t>
            </a:r>
          </a:p>
        </p:txBody>
      </p:sp>
      <p:sp>
        <p:nvSpPr>
          <p:cNvPr id="359" name="Linea"/>
          <p:cNvSpPr/>
          <p:nvPr/>
        </p:nvSpPr>
        <p:spPr>
          <a:xfrm>
            <a:off x="7188299" y="6899426"/>
            <a:ext cx="2273407" cy="1"/>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
        <p:nvSpPr>
          <p:cNvPr id="360" name="PROCURA SU CONTO CORRENTE…"/>
          <p:cNvSpPr/>
          <p:nvPr/>
        </p:nvSpPr>
        <p:spPr>
          <a:xfrm>
            <a:off x="9503791" y="5092427"/>
            <a:ext cx="8414771" cy="4092073"/>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marL="564444" indent="-564444" algn="ctr" defTabSz="825500">
              <a:spcBef>
                <a:spcPts val="0"/>
              </a:spcBef>
              <a:buSzPct val="100000"/>
              <a:buBlip>
                <a:blip r:embed="rId3"/>
              </a:buBlip>
              <a:defRPr b="0" spc="0" sz="3200">
                <a:solidFill>
                  <a:srgbClr val="000000"/>
                </a:solidFill>
                <a:latin typeface="Graphik Medium"/>
                <a:ea typeface="Graphik Medium"/>
                <a:cs typeface="Graphik Medium"/>
                <a:sym typeface="Graphik Medium"/>
              </a:defRPr>
            </a:pPr>
            <a:r>
              <a:t>PROCURA SU CONTO CORRENTE</a:t>
            </a:r>
          </a:p>
          <a:p>
            <a:pPr marL="564444" indent="-564444" algn="ctr" defTabSz="825500">
              <a:spcBef>
                <a:spcPts val="0"/>
              </a:spcBef>
              <a:buSzPct val="100000"/>
              <a:buBlip>
                <a:blip r:embed="rId3"/>
              </a:buBlip>
              <a:defRPr b="0" spc="0" sz="3200">
                <a:solidFill>
                  <a:srgbClr val="000000"/>
                </a:solidFill>
                <a:latin typeface="Graphik Medium"/>
                <a:ea typeface="Graphik Medium"/>
                <a:cs typeface="Graphik Medium"/>
                <a:sym typeface="Graphik Medium"/>
              </a:defRPr>
            </a:pPr>
            <a:r>
              <a:t>UTILIZZATORI CARTE DI PAGAMENTO</a:t>
            </a:r>
          </a:p>
          <a:p>
            <a:pPr marL="564444" indent="-564444" algn="ctr" defTabSz="825500">
              <a:spcBef>
                <a:spcPts val="0"/>
              </a:spcBef>
              <a:buSzPct val="100000"/>
              <a:buBlip>
                <a:blip r:embed="rId3"/>
              </a:buBlip>
              <a:defRPr b="0" spc="0" sz="3200">
                <a:solidFill>
                  <a:srgbClr val="000000"/>
                </a:solidFill>
                <a:latin typeface="Graphik Medium"/>
                <a:ea typeface="Graphik Medium"/>
                <a:cs typeface="Graphik Medium"/>
                <a:sym typeface="Graphik Medium"/>
              </a:defRPr>
            </a:pPr>
            <a:r>
              <a:t>IP DI ACCESSO A “HOME BANKING”</a:t>
            </a:r>
          </a:p>
        </p:txBody>
      </p:sp>
      <p:sp>
        <p:nvSpPr>
          <p:cNvPr id="361" name="3. TABULATI"/>
          <p:cNvSpPr txBox="1"/>
          <p:nvPr/>
        </p:nvSpPr>
        <p:spPr>
          <a:xfrm>
            <a:off x="1100281" y="10683092"/>
            <a:ext cx="2857044"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3. TABULATI</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357"/>
                                        </p:tgtEl>
                                        <p:attrNameLst>
                                          <p:attrName>style.visibility</p:attrName>
                                        </p:attrNameLst>
                                      </p:cBhvr>
                                      <p:to>
                                        <p:strVal val="visible"/>
                                      </p:to>
                                    </p:set>
                                    <p:anim calcmode="lin" valueType="num">
                                      <p:cBhvr>
                                        <p:cTn id="7" dur="1000" fill="hold"/>
                                        <p:tgtEl>
                                          <p:spTgt spid="357"/>
                                        </p:tgtEl>
                                        <p:attrNameLst>
                                          <p:attrName>ppt_x</p:attrName>
                                        </p:attrNameLst>
                                      </p:cBhvr>
                                      <p:tavLst>
                                        <p:tav tm="0">
                                          <p:val>
                                            <p:strVal val="0-#ppt_w/2"/>
                                          </p:val>
                                        </p:tav>
                                        <p:tav tm="100000">
                                          <p:val>
                                            <p:strVal val="#ppt_x"/>
                                          </p:val>
                                        </p:tav>
                                      </p:tavLst>
                                    </p:anim>
                                    <p:anim calcmode="lin" valueType="num">
                                      <p:cBhvr>
                                        <p:cTn id="8" dur="1000" fill="hold"/>
                                        <p:tgtEl>
                                          <p:spTgt spid="35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lt" backwards="0">
                                    <p:tmAbs val="0"/>
                                  </p:iterate>
                                  <p:childTnLst>
                                    <p:set>
                                      <p:cBhvr>
                                        <p:cTn id="12" fill="hold"/>
                                        <p:tgtEl>
                                          <p:spTgt spid="358"/>
                                        </p:tgtEl>
                                        <p:attrNameLst>
                                          <p:attrName>style.visibility</p:attrName>
                                        </p:attrNameLst>
                                      </p:cBhvr>
                                      <p:to>
                                        <p:strVal val="visible"/>
                                      </p:to>
                                    </p:set>
                                    <p:anim calcmode="lin" valueType="num">
                                      <p:cBhvr>
                                        <p:cTn id="13" dur="1000" fill="hold"/>
                                        <p:tgtEl>
                                          <p:spTgt spid="358"/>
                                        </p:tgtEl>
                                        <p:attrNameLst>
                                          <p:attrName>ppt_x</p:attrName>
                                        </p:attrNameLst>
                                      </p:cBhvr>
                                      <p:tavLst>
                                        <p:tav tm="0">
                                          <p:val>
                                            <p:strVal val="0-#ppt_w/2"/>
                                          </p:val>
                                        </p:tav>
                                        <p:tav tm="100000">
                                          <p:val>
                                            <p:strVal val="#ppt_x"/>
                                          </p:val>
                                        </p:tav>
                                      </p:tavLst>
                                    </p:anim>
                                    <p:anim calcmode="lin" valueType="num">
                                      <p:cBhvr>
                                        <p:cTn id="14" dur="1000" fill="hold"/>
                                        <p:tgtEl>
                                          <p:spTgt spid="35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8" presetID="2" grpId="3" fill="hold">
                                  <p:stCondLst>
                                    <p:cond delay="0"/>
                                  </p:stCondLst>
                                  <p:iterate type="lt" backwards="0">
                                    <p:tmAbs val="0"/>
                                  </p:iterate>
                                  <p:childTnLst>
                                    <p:set>
                                      <p:cBhvr>
                                        <p:cTn id="18" fill="hold"/>
                                        <p:tgtEl>
                                          <p:spTgt spid="359"/>
                                        </p:tgtEl>
                                        <p:attrNameLst>
                                          <p:attrName>style.visibility</p:attrName>
                                        </p:attrNameLst>
                                      </p:cBhvr>
                                      <p:to>
                                        <p:strVal val="visible"/>
                                      </p:to>
                                    </p:set>
                                    <p:anim calcmode="lin" valueType="num">
                                      <p:cBhvr>
                                        <p:cTn id="19" dur="1000" fill="hold"/>
                                        <p:tgtEl>
                                          <p:spTgt spid="359"/>
                                        </p:tgtEl>
                                        <p:attrNameLst>
                                          <p:attrName>ppt_x</p:attrName>
                                        </p:attrNameLst>
                                      </p:cBhvr>
                                      <p:tavLst>
                                        <p:tav tm="0">
                                          <p:val>
                                            <p:strVal val="0-#ppt_w/2"/>
                                          </p:val>
                                        </p:tav>
                                        <p:tav tm="100000">
                                          <p:val>
                                            <p:strVal val="#ppt_x"/>
                                          </p:val>
                                        </p:tav>
                                      </p:tavLst>
                                    </p:anim>
                                    <p:anim calcmode="lin" valueType="num">
                                      <p:cBhvr>
                                        <p:cTn id="20" dur="1000" fill="hold"/>
                                        <p:tgtEl>
                                          <p:spTgt spid="35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8" presetID="2" grpId="4" fill="hold">
                                  <p:stCondLst>
                                    <p:cond delay="0"/>
                                  </p:stCondLst>
                                  <p:iterate type="lt" backwards="0">
                                    <p:tmAbs val="0"/>
                                  </p:iterate>
                                  <p:childTnLst>
                                    <p:set>
                                      <p:cBhvr>
                                        <p:cTn id="24" fill="hold"/>
                                        <p:tgtEl>
                                          <p:spTgt spid="360"/>
                                        </p:tgtEl>
                                        <p:attrNameLst>
                                          <p:attrName>style.visibility</p:attrName>
                                        </p:attrNameLst>
                                      </p:cBhvr>
                                      <p:to>
                                        <p:strVal val="visible"/>
                                      </p:to>
                                    </p:set>
                                    <p:anim calcmode="lin" valueType="num">
                                      <p:cBhvr>
                                        <p:cTn id="25" dur="1000" fill="hold"/>
                                        <p:tgtEl>
                                          <p:spTgt spid="360"/>
                                        </p:tgtEl>
                                        <p:attrNameLst>
                                          <p:attrName>ppt_x</p:attrName>
                                        </p:attrNameLst>
                                      </p:cBhvr>
                                      <p:tavLst>
                                        <p:tav tm="0">
                                          <p:val>
                                            <p:strVal val="0-#ppt_w/2"/>
                                          </p:val>
                                        </p:tav>
                                        <p:tav tm="100000">
                                          <p:val>
                                            <p:strVal val="#ppt_x"/>
                                          </p:val>
                                        </p:tav>
                                      </p:tavLst>
                                    </p:anim>
                                    <p:anim calcmode="lin" valueType="num">
                                      <p:cBhvr>
                                        <p:cTn id="26" dur="1000" fill="hold"/>
                                        <p:tgtEl>
                                          <p:spTgt spid="36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8" presetID="2" grpId="5" fill="hold">
                                  <p:stCondLst>
                                    <p:cond delay="0"/>
                                  </p:stCondLst>
                                  <p:iterate type="lt" backwards="0">
                                    <p:tmAbs val="0"/>
                                  </p:iterate>
                                  <p:childTnLst>
                                    <p:set>
                                      <p:cBhvr>
                                        <p:cTn id="30" fill="hold"/>
                                        <p:tgtEl>
                                          <p:spTgt spid="361"/>
                                        </p:tgtEl>
                                        <p:attrNameLst>
                                          <p:attrName>style.visibility</p:attrName>
                                        </p:attrNameLst>
                                      </p:cBhvr>
                                      <p:to>
                                        <p:strVal val="visible"/>
                                      </p:to>
                                    </p:set>
                                    <p:anim calcmode="lin" valueType="num">
                                      <p:cBhvr>
                                        <p:cTn id="31" dur="1000" fill="hold"/>
                                        <p:tgtEl>
                                          <p:spTgt spid="361"/>
                                        </p:tgtEl>
                                        <p:attrNameLst>
                                          <p:attrName>ppt_x</p:attrName>
                                        </p:attrNameLst>
                                      </p:cBhvr>
                                      <p:tavLst>
                                        <p:tav tm="0">
                                          <p:val>
                                            <p:strVal val="0-#ppt_w/2"/>
                                          </p:val>
                                        </p:tav>
                                        <p:tav tm="100000">
                                          <p:val>
                                            <p:strVal val="#ppt_x"/>
                                          </p:val>
                                        </p:tav>
                                      </p:tavLst>
                                    </p:anim>
                                    <p:anim calcmode="lin" valueType="num">
                                      <p:cBhvr>
                                        <p:cTn id="32" dur="1000" fill="hold"/>
                                        <p:tgtEl>
                                          <p:spTgt spid="3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57" grpId="1"/>
      <p:bldP build="whole" bldLvl="1" animBg="1" rev="0" advAuto="0" spid="358" grpId="2"/>
      <p:bldP build="whole" bldLvl="1" animBg="1" rev="0" advAuto="0" spid="359" grpId="3"/>
      <p:bldP build="whole" bldLvl="1" animBg="1" rev="0" advAuto="0" spid="360" grpId="4"/>
      <p:bldP build="whole" bldLvl="1" animBg="1" rev="0" advAuto="0" spid="361" grpId="5"/>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88" name="DEFINIZIONE…"/>
          <p:cNvGrpSpPr/>
          <p:nvPr/>
        </p:nvGrpSpPr>
        <p:grpSpPr>
          <a:xfrm>
            <a:off x="7383779" y="69417"/>
            <a:ext cx="9616442" cy="3314701"/>
            <a:chOff x="0" y="0"/>
            <a:chExt cx="9616440" cy="3314700"/>
          </a:xfrm>
        </p:grpSpPr>
        <p:sp>
          <p:nvSpPr>
            <p:cNvPr id="187" name="DEFINIZIONE…"/>
            <p:cNvSpPr txBox="1"/>
            <p:nvPr/>
          </p:nvSpPr>
          <p:spPr>
            <a:xfrm>
              <a:off x="215899" y="139699"/>
              <a:ext cx="9184642" cy="2755901"/>
            </a:xfrm>
            <a:prstGeom prst="rect">
              <a:avLst/>
            </a:prstGeom>
            <a:noFill/>
            <a:ln>
              <a:noFill/>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ctr">
                <a:defRPr spc="59" sz="6000"/>
              </a:pPr>
              <a:r>
                <a:t>DEFINIZIONE</a:t>
              </a:r>
            </a:p>
            <a:p>
              <a:pPr>
                <a:defRPr spc="59" sz="6000"/>
              </a:pPr>
              <a:r>
                <a:t>“FALLIMENTO FISCALE”</a:t>
              </a:r>
            </a:p>
          </p:txBody>
        </p:sp>
        <p:pic>
          <p:nvPicPr>
            <p:cNvPr id="186" name="DEFINIZIONE… DEFINIZIONE“FALLIMENTO FISCALE”" descr="DEFINIZIONE… DEFINIZIONE“FALLIMENTO FISCALE”"/>
            <p:cNvPicPr>
              <a:picLocks noChangeAspect="0"/>
            </p:cNvPicPr>
            <p:nvPr/>
          </p:nvPicPr>
          <p:blipFill>
            <a:blip r:embed="rId2">
              <a:extLst/>
            </a:blip>
            <a:stretch>
              <a:fillRect/>
            </a:stretch>
          </p:blipFill>
          <p:spPr>
            <a:xfrm>
              <a:off x="-1" y="0"/>
              <a:ext cx="9616442" cy="3314700"/>
            </a:xfrm>
            <a:prstGeom prst="rect">
              <a:avLst/>
            </a:prstGeom>
            <a:effectLst/>
          </p:spPr>
        </p:pic>
      </p:grpSp>
      <p:sp>
        <p:nvSpPr>
          <p:cNvPr id="189" name="FALLIMENTO (LIQUIDAZIONE GIUDIZIALE) DI UN IMPRENDITORE…"/>
          <p:cNvSpPr/>
          <p:nvPr/>
        </p:nvSpPr>
        <p:spPr>
          <a:xfrm>
            <a:off x="5136681" y="3881630"/>
            <a:ext cx="15100821" cy="8222138"/>
          </a:xfrm>
          <a:prstGeom prst="rect">
            <a:avLst/>
          </a:prstGeom>
          <a:solidFill>
            <a:srgbClr val="FFFB00"/>
          </a:solidFill>
          <a:ln w="63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800">
                <a:solidFill>
                  <a:srgbClr val="000000"/>
                </a:solidFill>
                <a:latin typeface="Graphik Medium"/>
                <a:ea typeface="Graphik Medium"/>
                <a:cs typeface="Graphik Medium"/>
                <a:sym typeface="Graphik Medium"/>
              </a:defRPr>
            </a:pPr>
            <a:r>
              <a:t>FALLIMENTO (LIQUIDAZIONE GIUDIZIALE) DI UN IMPRENDITORE</a:t>
            </a:r>
          </a:p>
          <a:p>
            <a:pPr algn="ctr" defTabSz="825500">
              <a:spcBef>
                <a:spcPts val="0"/>
              </a:spcBef>
              <a:defRPr b="0" spc="0" sz="3800">
                <a:solidFill>
                  <a:srgbClr val="000000"/>
                </a:solidFill>
                <a:latin typeface="Graphik Medium"/>
                <a:ea typeface="Graphik Medium"/>
                <a:cs typeface="Graphik Medium"/>
                <a:sym typeface="Graphik Medium"/>
              </a:defRPr>
            </a:pPr>
            <a:r>
              <a:t>DETERMINATO DAL MANCATO PAGAMENTO DELLE IMPOSTE</a:t>
            </a:r>
          </a:p>
        </p:txBody>
      </p:sp>
      <p:sp>
        <p:nvSpPr>
          <p:cNvPr id="190" name="Fonte: dott. Nicola PRETEROTI"/>
          <p:cNvSpPr txBox="1"/>
          <p:nvPr/>
        </p:nvSpPr>
        <p:spPr>
          <a:xfrm>
            <a:off x="17023509" y="12601281"/>
            <a:ext cx="6954927"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Fonte: dott. Nicola PRETEROTI</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94" name="FALLIMENTO COME STRUMENTO DI ARRICCHIMENTO"/>
          <p:cNvGrpSpPr/>
          <p:nvPr/>
        </p:nvGrpSpPr>
        <p:grpSpPr>
          <a:xfrm>
            <a:off x="4057815" y="936331"/>
            <a:ext cx="16268370" cy="1485901"/>
            <a:chOff x="0" y="0"/>
            <a:chExt cx="16268369" cy="1485900"/>
          </a:xfrm>
        </p:grpSpPr>
        <p:sp>
          <p:nvSpPr>
            <p:cNvPr id="193" name="FALLIMENTO COME STRUMENTO DI ARRICCHIMENTO"/>
            <p:cNvSpPr txBox="1"/>
            <p:nvPr/>
          </p:nvSpPr>
          <p:spPr>
            <a:xfrm>
              <a:off x="215900" y="139700"/>
              <a:ext cx="15836570" cy="927100"/>
            </a:xfrm>
            <a:prstGeom prst="rect">
              <a:avLst/>
            </a:prstGeom>
            <a:noFill/>
            <a:ln>
              <a:noFill/>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pc="45" sz="4600"/>
              </a:lvl1pPr>
            </a:lstStyle>
            <a:p>
              <a:pPr/>
              <a:r>
                <a:t>FALLIMENTO COME STRUMENTO DI ARRICCHIMENTO</a:t>
              </a:r>
            </a:p>
          </p:txBody>
        </p:sp>
        <p:pic>
          <p:nvPicPr>
            <p:cNvPr id="192" name="FALLIMENTO COME STRUMENTO DI ARRICCHIMENTO FALLIMENTO COME STRUMENTO DI ARRICCHIMENTO" descr="FALLIMENTO COME STRUMENTO DI ARRICCHIMENTO FALLIMENTO COME STRUMENTO DI ARRICCHIMENTO"/>
            <p:cNvPicPr>
              <a:picLocks noChangeAspect="0"/>
            </p:cNvPicPr>
            <p:nvPr/>
          </p:nvPicPr>
          <p:blipFill>
            <a:blip r:embed="rId2">
              <a:extLst/>
            </a:blip>
            <a:stretch>
              <a:fillRect/>
            </a:stretch>
          </p:blipFill>
          <p:spPr>
            <a:xfrm>
              <a:off x="0" y="0"/>
              <a:ext cx="16268370" cy="1485900"/>
            </a:xfrm>
            <a:prstGeom prst="rect">
              <a:avLst/>
            </a:prstGeom>
            <a:effectLst/>
          </p:spPr>
        </p:pic>
      </p:grpSp>
      <p:sp>
        <p:nvSpPr>
          <p:cNvPr id="195" name="Fattispecie di riferimento: art. 223 comma 2 n. 2 L.F…"/>
          <p:cNvSpPr txBox="1"/>
          <p:nvPr/>
        </p:nvSpPr>
        <p:spPr>
          <a:xfrm>
            <a:off x="3066184" y="5479493"/>
            <a:ext cx="18251632" cy="3136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Fattispecie di riferimento: art. 223 comma 2 n. 2 L.F</a:t>
            </a:r>
          </a:p>
          <a:p>
            <a:pPr algn="just"/>
            <a:r>
              <a:t>vengono puniti per bancarotta fraudolenta gli amministratori, i direttori generali, i sindaci e i liquidatori che “</a:t>
            </a:r>
            <a:r>
              <a:rPr i="1"/>
              <a:t>hanno cagionato con dolo o per effetto di operazioni dolose il fallimento della società”</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99" name="Bancarotta per effetto di operazioni dolose nella giurisprudenza - 1"/>
          <p:cNvGrpSpPr/>
          <p:nvPr/>
        </p:nvGrpSpPr>
        <p:grpSpPr>
          <a:xfrm>
            <a:off x="2823017" y="676816"/>
            <a:ext cx="18737967" cy="1435101"/>
            <a:chOff x="0" y="0"/>
            <a:chExt cx="18737966" cy="1435100"/>
          </a:xfrm>
        </p:grpSpPr>
        <p:sp>
          <p:nvSpPr>
            <p:cNvPr id="198" name="Bancarotta per effetto di operazioni dolose nella giurisprudenza - 1"/>
            <p:cNvSpPr txBox="1"/>
            <p:nvPr/>
          </p:nvSpPr>
          <p:spPr>
            <a:xfrm>
              <a:off x="215900" y="139700"/>
              <a:ext cx="18306167" cy="8763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pc="42" sz="4300"/>
              </a:lvl1pPr>
            </a:lstStyle>
            <a:p>
              <a:pPr/>
              <a:r>
                <a:t>Bancarotta per effetto di operazioni dolose nella giurisprudenza - 1</a:t>
              </a:r>
            </a:p>
          </p:txBody>
        </p:sp>
        <p:pic>
          <p:nvPicPr>
            <p:cNvPr id="197" name="Bancarotta per effetto di operazioni dolose nella giurisprudenza - 1 Bancarotta per effetto di operazioni dolose nella giurisprudenza - 1" descr="Bancarotta per effetto di operazioni dolose nella giurisprudenza - 1 Bancarotta per effetto di operazioni dolose nella giurisprudenza - 1"/>
            <p:cNvPicPr>
              <a:picLocks noChangeAspect="0"/>
            </p:cNvPicPr>
            <p:nvPr/>
          </p:nvPicPr>
          <p:blipFill>
            <a:blip r:embed="rId2">
              <a:extLst/>
            </a:blip>
            <a:stretch>
              <a:fillRect/>
            </a:stretch>
          </p:blipFill>
          <p:spPr>
            <a:xfrm>
              <a:off x="0" y="0"/>
              <a:ext cx="18737967" cy="1435100"/>
            </a:xfrm>
            <a:prstGeom prst="rect">
              <a:avLst/>
            </a:prstGeom>
            <a:effectLst/>
          </p:spPr>
        </p:pic>
      </p:grpSp>
      <p:sp>
        <p:nvSpPr>
          <p:cNvPr id="200" name="Integra il delitto l’omesso pagamento sistematico di imposte e contributi che abbiano cagionato il dissesto della società. Il reato concorre con le fattispecie penali tributarie (ex multi Cass. 30735/2019);…"/>
          <p:cNvSpPr txBox="1"/>
          <p:nvPr/>
        </p:nvSpPr>
        <p:spPr>
          <a:xfrm>
            <a:off x="1301091" y="3234604"/>
            <a:ext cx="21781819" cy="990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635000" indent="-635000" algn="just">
              <a:buSzPct val="100000"/>
              <a:buBlip>
                <a:blip r:embed="rId3"/>
              </a:buBlip>
            </a:pPr>
            <a:r>
              <a:t>Integra il delitto l’</a:t>
            </a:r>
            <a:r>
              <a:rPr>
                <a:solidFill>
                  <a:srgbClr val="FF2600"/>
                </a:solidFill>
              </a:rPr>
              <a:t>omesso pagamento sistematico di imposte e contributi</a:t>
            </a:r>
            <a:r>
              <a:t> che abbiano cagionato il dissesto della società. Il reato concorre con le fattispecie penali tributarie (</a:t>
            </a:r>
            <a:r>
              <a:rPr>
                <a:solidFill>
                  <a:srgbClr val="FF2600"/>
                </a:solidFill>
              </a:rPr>
              <a:t>ex multi Cass. 30735/2019</a:t>
            </a:r>
            <a:r>
              <a:t>);</a:t>
            </a:r>
          </a:p>
          <a:p>
            <a:pPr marL="635000" indent="-635000" algn="just">
              <a:buSzPct val="100000"/>
              <a:buBlip>
                <a:blip r:embed="rId3"/>
              </a:buBlip>
            </a:pPr>
            <a:r>
              <a:t>Le operazioni dolose di cui all'</a:t>
            </a:r>
            <a:r>
              <a:rPr>
                <a:solidFill>
                  <a:srgbClr val="000000"/>
                </a:solidFill>
                <a:uFill>
                  <a:solidFill>
                    <a:srgbClr val="000000"/>
                  </a:solidFill>
                </a:uFill>
              </a:rPr>
              <a:t>art. 223, comma 2, n. 2, l. fall</a:t>
            </a:r>
            <a:r>
              <a:t>., </a:t>
            </a:r>
            <a:r>
              <a:rPr>
                <a:solidFill>
                  <a:srgbClr val="FF2600"/>
                </a:solidFill>
              </a:rPr>
              <a:t>possono consistere anche nella compensazione dell'ingente esposizione debitoria della società nei confronti del fisco con crediti inesistenti</a:t>
            </a:r>
            <a:r>
              <a:t>, in quanto siffatta operazione, comportando l'azzeramento meramente formale dei debiti, consente alla società di operare e contribuisce, in modo prevedibile, ad aggravare il dissesto della stessa determinando il maturarsi di ulteriori debiti con il fisco (</a:t>
            </a:r>
            <a:r>
              <a:rPr>
                <a:solidFill>
                  <a:srgbClr val="FF2600"/>
                </a:solidFill>
              </a:rPr>
              <a:t>Cass. 22488/2019</a:t>
            </a:r>
            <a:r>
              <a:t>);l</a:t>
            </a:r>
          </a:p>
          <a:p>
            <a:pPr marL="635000" indent="-635000" algn="just">
              <a:buSzPct val="100000"/>
              <a:buBlip>
                <a:blip r:embed="rId3"/>
              </a:buBlip>
            </a:pPr>
            <a:r>
              <a:t>l</a:t>
            </a:r>
            <a:r>
              <a:rPr>
                <a:solidFill>
                  <a:srgbClr val="FF2600"/>
                </a:solidFill>
              </a:rPr>
              <a:t>'onere probatorio dell'accusa si esaurisce nella dimostrazione della consapevolezza e volontà della natura dolosa dell'operazione alla quale segue il dissesto</a:t>
            </a:r>
            <a:r>
              <a:t>, nonché dell'astratta prevedibilità di tale evento quale effetto dell'azione antidoverosa, non essendo necessarie, ai fini dell'integrazione dell'elemento soggettivo, la rappresentazione e volontà dell'evento fallimentare (</a:t>
            </a:r>
            <a:r>
              <a:rPr>
                <a:solidFill>
                  <a:srgbClr val="FF2600"/>
                </a:solidFill>
              </a:rPr>
              <a:t>Cass. 40100/2018</a:t>
            </a:r>
            <a:r>
              <a: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204" name="Bancarotta per effetto di operazioni dolose nella giurisprudenza - 2"/>
          <p:cNvGrpSpPr/>
          <p:nvPr/>
        </p:nvGrpSpPr>
        <p:grpSpPr>
          <a:xfrm>
            <a:off x="2823017" y="676816"/>
            <a:ext cx="18737967" cy="1435101"/>
            <a:chOff x="0" y="0"/>
            <a:chExt cx="18737966" cy="1435100"/>
          </a:xfrm>
        </p:grpSpPr>
        <p:sp>
          <p:nvSpPr>
            <p:cNvPr id="203" name="Bancarotta per effetto di operazioni dolose nella giurisprudenza - 2"/>
            <p:cNvSpPr txBox="1"/>
            <p:nvPr/>
          </p:nvSpPr>
          <p:spPr>
            <a:xfrm>
              <a:off x="215900" y="139700"/>
              <a:ext cx="18306167" cy="8763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pc="42" sz="4300"/>
              </a:lvl1pPr>
            </a:lstStyle>
            <a:p>
              <a:pPr/>
              <a:r>
                <a:t>Bancarotta per effetto di operazioni dolose nella giurisprudenza - 2</a:t>
              </a:r>
            </a:p>
          </p:txBody>
        </p:sp>
        <p:pic>
          <p:nvPicPr>
            <p:cNvPr id="202" name="Bancarotta per effetto di operazioni dolose nella giurisprudenza - 2 Bancarotta per effetto di operazioni dolose nella giurisprudenza - 2" descr="Bancarotta per effetto di operazioni dolose nella giurisprudenza - 2 Bancarotta per effetto di operazioni dolose nella giurisprudenza - 2"/>
            <p:cNvPicPr>
              <a:picLocks noChangeAspect="0"/>
            </p:cNvPicPr>
            <p:nvPr/>
          </p:nvPicPr>
          <p:blipFill>
            <a:blip r:embed="rId2">
              <a:extLst/>
            </a:blip>
            <a:stretch>
              <a:fillRect/>
            </a:stretch>
          </p:blipFill>
          <p:spPr>
            <a:xfrm>
              <a:off x="0" y="0"/>
              <a:ext cx="18737967" cy="1435100"/>
            </a:xfrm>
            <a:prstGeom prst="rect">
              <a:avLst/>
            </a:prstGeom>
            <a:effectLst/>
          </p:spPr>
        </p:pic>
      </p:grpSp>
      <p:sp>
        <p:nvSpPr>
          <p:cNvPr id="205" name="La formazione di fatture per operazioni inesistenti integra delitto di causazione del fallimento per effetto di operazioni dolose (ex multis Cass. 11956/2017);…"/>
          <p:cNvSpPr txBox="1"/>
          <p:nvPr/>
        </p:nvSpPr>
        <p:spPr>
          <a:xfrm>
            <a:off x="1301091" y="2949689"/>
            <a:ext cx="21781819" cy="990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635000" indent="-635000" algn="just">
              <a:buSzPct val="100000"/>
              <a:buBlip>
                <a:blip r:embed="rId3"/>
              </a:buBlip>
            </a:pPr>
            <a:r>
              <a:t>La formazione di fatture per operazioni inesistenti integra delitto di causazione del fallimento per effetto di operazioni dolose (</a:t>
            </a:r>
            <a:r>
              <a:rPr>
                <a:solidFill>
                  <a:srgbClr val="FF2600"/>
                </a:solidFill>
              </a:rPr>
              <a:t>ex multis Cass. 11956/2017</a:t>
            </a:r>
            <a:r>
              <a:t>);</a:t>
            </a:r>
          </a:p>
          <a:p>
            <a:pPr marL="635000" indent="-635000" algn="just">
              <a:buSzPct val="100000"/>
              <a:buBlip>
                <a:blip r:embed="rId3"/>
              </a:buBlip>
            </a:pPr>
            <a:r>
              <a:rPr>
                <a:solidFill>
                  <a:srgbClr val="FF2600"/>
                </a:solidFill>
              </a:rPr>
              <a:t>Le ”operazioni dolose” rilevanti ai fini dell'</a:t>
            </a:r>
            <a:r>
              <a:rPr>
                <a:solidFill>
                  <a:srgbClr val="FF2600"/>
                </a:solidFill>
                <a:uFill>
                  <a:solidFill>
                    <a:srgbClr val="000000"/>
                  </a:solidFill>
                </a:uFill>
              </a:rPr>
              <a:t>art. 223, comma 2, n. 2, l. fall</a:t>
            </a:r>
            <a:r>
              <a:rPr>
                <a:solidFill>
                  <a:srgbClr val="FF2600"/>
                </a:solidFill>
              </a:rPr>
              <a:t>., possono anche non determinare un'immediata diminuzione dell'attivo, purché si tratti di atti intrinsecamente pericolosi per la salute finanziaria dell'impresa</a:t>
            </a:r>
            <a:r>
              <a:t> produttivi di un depauperamento non giustificabile in termini di interesse per l'impresa. È ciò che avviene nelle i</a:t>
            </a:r>
            <a:r>
              <a:rPr>
                <a:solidFill>
                  <a:srgbClr val="FF2600"/>
                </a:solidFill>
              </a:rPr>
              <a:t>potesi di “truffa carosello”</a:t>
            </a:r>
            <a:r>
              <a:t>, ove la frode all'Erario, perpetrata attraverso l'emissione in serie di fatture per operazioni inesistenti, pur mirando non già a diminuire, bensì a incrementare l'attivo patrimoniale, esponga la società al dissesto e al conseguente fallimento per via dell'applicazione di sanzioni tributarie di rilevante ammontare (</a:t>
            </a:r>
            <a:r>
              <a:rPr>
                <a:solidFill>
                  <a:srgbClr val="FF2600"/>
                </a:solidFill>
              </a:rPr>
              <a:t>ex multis Cass. 11956/2017</a:t>
            </a:r>
            <a:r>
              <a:t>);</a:t>
            </a:r>
          </a:p>
          <a:p>
            <a:pPr marL="635000" indent="-635000" algn="just">
              <a:buSzPct val="100000"/>
              <a:buBlip>
                <a:blip r:embed="rId3"/>
              </a:buBlip>
            </a:pPr>
            <a:r>
              <a:rPr>
                <a:solidFill>
                  <a:srgbClr val="FF2600"/>
                </a:solidFill>
              </a:rPr>
              <a:t>La presentazione per lo sconto presso diversi istituti bancari delle medesime fatture concreta quelle operazioni dolose</a:t>
            </a:r>
            <a:r>
              <a:t> che inevitabilmente, aumentando il passivo (ottenendo più anticipazioni a fronte del medesimo ed unico credito), conducono all'aggravamento dello stato di dissesto e, quindi, al fallimento (</a:t>
            </a:r>
            <a:r>
              <a:rPr>
                <a:solidFill>
                  <a:srgbClr val="FF2600"/>
                </a:solidFill>
              </a:rPr>
              <a:t>Cass. 50081/2017</a:t>
            </a:r>
            <a:r>
              <a: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ESEMPIO FRODE CAROSELLO"/>
          <p:cNvSpPr txBox="1"/>
          <p:nvPr/>
        </p:nvSpPr>
        <p:spPr>
          <a:xfrm>
            <a:off x="7662298" y="750258"/>
            <a:ext cx="6900188"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ESEMPIO FRODE CAROSELLO</a:t>
            </a:r>
          </a:p>
        </p:txBody>
      </p:sp>
      <p:sp>
        <p:nvSpPr>
          <p:cNvPr id="208" name="FORNITORE UE"/>
          <p:cNvSpPr/>
          <p:nvPr/>
        </p:nvSpPr>
        <p:spPr>
          <a:xfrm>
            <a:off x="231617" y="5961827"/>
            <a:ext cx="4032065" cy="3791390"/>
          </a:xfrm>
          <a:prstGeom prst="ellipse">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FORNITORE UE</a:t>
            </a:r>
          </a:p>
        </p:txBody>
      </p:sp>
      <p:sp>
        <p:nvSpPr>
          <p:cNvPr id="209" name="CARTIERA…"/>
          <p:cNvSpPr/>
          <p:nvPr/>
        </p:nvSpPr>
        <p:spPr>
          <a:xfrm>
            <a:off x="7164555" y="3824962"/>
            <a:ext cx="3103680" cy="2335095"/>
          </a:xfrm>
          <a:prstGeom prst="rect">
            <a:avLst/>
          </a:prstGeom>
          <a:solidFill>
            <a:srgbClr val="00FD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CARTIERA</a:t>
            </a:r>
          </a:p>
          <a:p>
            <a:pPr algn="ctr" defTabSz="825500">
              <a:spcBef>
                <a:spcPts val="0"/>
              </a:spcBef>
              <a:defRPr b="0" spc="0" sz="3200">
                <a:solidFill>
                  <a:srgbClr val="000000"/>
                </a:solidFill>
                <a:latin typeface="Graphik Medium"/>
                <a:ea typeface="Graphik Medium"/>
                <a:cs typeface="Graphik Medium"/>
                <a:sym typeface="Graphik Medium"/>
              </a:defRPr>
            </a:pPr>
            <a:r>
              <a:t>“BARA”</a:t>
            </a:r>
          </a:p>
          <a:p>
            <a:pPr algn="ctr" defTabSz="825500">
              <a:spcBef>
                <a:spcPts val="0"/>
              </a:spcBef>
              <a:defRPr b="0" spc="0" sz="3200">
                <a:solidFill>
                  <a:srgbClr val="000000"/>
                </a:solidFill>
                <a:latin typeface="Graphik Medium"/>
                <a:ea typeface="Graphik Medium"/>
                <a:cs typeface="Graphik Medium"/>
                <a:sym typeface="Graphik Medium"/>
              </a:defRPr>
            </a:pPr>
            <a:r>
              <a:t>FISCALE</a:t>
            </a:r>
          </a:p>
        </p:txBody>
      </p:sp>
      <p:sp>
        <p:nvSpPr>
          <p:cNvPr id="210" name="EFFETTIVO ACQUIRENTE…"/>
          <p:cNvSpPr/>
          <p:nvPr/>
        </p:nvSpPr>
        <p:spPr>
          <a:xfrm>
            <a:off x="13480178" y="6345007"/>
            <a:ext cx="3329423" cy="3025031"/>
          </a:xfrm>
          <a:prstGeom prst="roundRect">
            <a:avLst>
              <a:gd name="adj" fmla="val 15000"/>
            </a:avLst>
          </a:prstGeom>
          <a:solidFill>
            <a:srgbClr val="FF40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EFFETTIVO ACQUIRENTE</a:t>
            </a:r>
          </a:p>
          <a:p>
            <a:pPr algn="ctr" defTabSz="825500">
              <a:spcBef>
                <a:spcPts val="0"/>
              </a:spcBef>
              <a:defRPr b="0" spc="0" sz="3200">
                <a:solidFill>
                  <a:srgbClr val="000000"/>
                </a:solidFill>
                <a:latin typeface="Graphik Medium"/>
                <a:ea typeface="Graphik Medium"/>
                <a:cs typeface="Graphik Medium"/>
                <a:sym typeface="Graphik Medium"/>
              </a:defRPr>
            </a:pPr>
            <a:r>
              <a:t>MERCE</a:t>
            </a:r>
          </a:p>
        </p:txBody>
      </p:sp>
      <p:sp>
        <p:nvSpPr>
          <p:cNvPr id="211" name="Linea"/>
          <p:cNvSpPr/>
          <p:nvPr/>
        </p:nvSpPr>
        <p:spPr>
          <a:xfrm flipV="1">
            <a:off x="4102341" y="5773831"/>
            <a:ext cx="2977940" cy="1482482"/>
          </a:xfrm>
          <a:prstGeom prst="line">
            <a:avLst/>
          </a:prstGeom>
          <a:ln w="76200">
            <a:solidFill>
              <a:srgbClr val="FF2600"/>
            </a:solidFill>
            <a:miter lim="400000"/>
            <a:tailEnd type="triangle"/>
          </a:ln>
        </p:spPr>
        <p:txBody>
          <a:bodyPr lIns="50800" tIns="50800" rIns="50800" bIns="50800" anchor="ctr"/>
          <a:lstStyle/>
          <a:p>
            <a:pPr/>
          </a:p>
        </p:txBody>
      </p:sp>
      <p:sp>
        <p:nvSpPr>
          <p:cNvPr id="212" name="Linea"/>
          <p:cNvSpPr/>
          <p:nvPr/>
        </p:nvSpPr>
        <p:spPr>
          <a:xfrm>
            <a:off x="10371303" y="5624618"/>
            <a:ext cx="2747072" cy="1500928"/>
          </a:xfrm>
          <a:prstGeom prst="line">
            <a:avLst/>
          </a:prstGeom>
          <a:ln w="76200">
            <a:solidFill>
              <a:srgbClr val="FF2600"/>
            </a:solidFill>
            <a:miter lim="400000"/>
            <a:tailEnd type="triangle"/>
          </a:ln>
        </p:spPr>
        <p:txBody>
          <a:bodyPr lIns="50800" tIns="50800" rIns="50800" bIns="50800" anchor="ctr"/>
          <a:lstStyle/>
          <a:p>
            <a:pPr/>
          </a:p>
        </p:txBody>
      </p:sp>
      <p:sp>
        <p:nvSpPr>
          <p:cNvPr id="213" name="FLUSSO REALE MERCE"/>
          <p:cNvSpPr txBox="1"/>
          <p:nvPr/>
        </p:nvSpPr>
        <p:spPr>
          <a:xfrm>
            <a:off x="6411303" y="8680400"/>
            <a:ext cx="5229912"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FLUSSO REALE MERCE</a:t>
            </a:r>
          </a:p>
        </p:txBody>
      </p:sp>
      <p:sp>
        <p:nvSpPr>
          <p:cNvPr id="214" name="Linea"/>
          <p:cNvSpPr/>
          <p:nvPr/>
        </p:nvSpPr>
        <p:spPr>
          <a:xfrm>
            <a:off x="4423136" y="8479051"/>
            <a:ext cx="8586519" cy="1"/>
          </a:xfrm>
          <a:prstGeom prst="line">
            <a:avLst/>
          </a:prstGeom>
          <a:ln w="76200">
            <a:solidFill>
              <a:schemeClr val="accent6">
                <a:hueOff val="61929"/>
                <a:satOff val="10820"/>
                <a:lumOff val="-8848"/>
              </a:schemeClr>
            </a:solidFill>
            <a:prstDash val="sysDot"/>
            <a:miter lim="400000"/>
            <a:tailEnd type="triangle"/>
          </a:ln>
        </p:spPr>
        <p:txBody>
          <a:bodyPr lIns="50800" tIns="50800" rIns="50800" bIns="50800" anchor="ctr"/>
          <a:lstStyle/>
          <a:p>
            <a:pPr/>
          </a:p>
        </p:txBody>
      </p:sp>
      <p:sp>
        <p:nvSpPr>
          <p:cNvPr id="215" name="FATTURA SENZA IVA"/>
          <p:cNvSpPr txBox="1"/>
          <p:nvPr/>
        </p:nvSpPr>
        <p:spPr>
          <a:xfrm rot="20058032">
            <a:off x="4040539" y="5882060"/>
            <a:ext cx="3084374"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pc="22" sz="2300"/>
            </a:lvl1pPr>
          </a:lstStyle>
          <a:p>
            <a:pPr/>
            <a:r>
              <a:t>FATTURA SENZA IVA</a:t>
            </a:r>
          </a:p>
        </p:txBody>
      </p:sp>
      <p:sp>
        <p:nvSpPr>
          <p:cNvPr id="216" name="FATTURA CON IVA"/>
          <p:cNvSpPr txBox="1"/>
          <p:nvPr/>
        </p:nvSpPr>
        <p:spPr>
          <a:xfrm rot="1665513">
            <a:off x="10308721" y="5582921"/>
            <a:ext cx="2783803"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pc="22" sz="2300"/>
            </a:lvl1pPr>
          </a:lstStyle>
          <a:p>
            <a:pPr/>
            <a:r>
              <a:t>FATTURA CON IVA</a:t>
            </a:r>
          </a:p>
        </p:txBody>
      </p:sp>
      <p:sp>
        <p:nvSpPr>
          <p:cNvPr id="217" name="CLIENTI FINALI ITALIA"/>
          <p:cNvSpPr/>
          <p:nvPr/>
        </p:nvSpPr>
        <p:spPr>
          <a:xfrm>
            <a:off x="11048149" y="11588904"/>
            <a:ext cx="8586519" cy="1270001"/>
          </a:xfrm>
          <a:prstGeom prst="rect">
            <a:avLst/>
          </a:prstGeom>
          <a:solidFill>
            <a:schemeClr val="accent4">
              <a:hueOff val="265598"/>
              <a:satOff val="58489"/>
              <a:lumOff val="29694"/>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CLIENTI FINALI ITALIA</a:t>
            </a:r>
          </a:p>
        </p:txBody>
      </p:sp>
      <p:sp>
        <p:nvSpPr>
          <p:cNvPr id="218" name="Linea"/>
          <p:cNvSpPr/>
          <p:nvPr/>
        </p:nvSpPr>
        <p:spPr>
          <a:xfrm flipH="1">
            <a:off x="12705131" y="9426586"/>
            <a:ext cx="1742202" cy="2130153"/>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
        <p:nvSpPr>
          <p:cNvPr id="219" name="Linea"/>
          <p:cNvSpPr/>
          <p:nvPr/>
        </p:nvSpPr>
        <p:spPr>
          <a:xfrm>
            <a:off x="16124733" y="9426881"/>
            <a:ext cx="1678918" cy="2129858"/>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
        <p:nvSpPr>
          <p:cNvPr id="220" name="Linea"/>
          <p:cNvSpPr/>
          <p:nvPr/>
        </p:nvSpPr>
        <p:spPr>
          <a:xfrm>
            <a:off x="15144889" y="9312055"/>
            <a:ext cx="1" cy="2335094"/>
          </a:xfrm>
          <a:prstGeom prst="line">
            <a:avLst/>
          </a:prstGeom>
          <a:ln w="76200">
            <a:solidFill>
              <a:schemeClr val="accent6">
                <a:hueOff val="61929"/>
                <a:satOff val="10820"/>
                <a:lumOff val="-8848"/>
              </a:schemeClr>
            </a:solidFill>
            <a:miter lim="400000"/>
            <a:tailEnd type="triangle"/>
          </a:ln>
        </p:spPr>
        <p:txBody>
          <a:bodyPr lIns="50800" tIns="50800" rIns="50800" bIns="50800" anchor="ctr"/>
          <a:lstStyle/>
          <a:p>
            <a:pPr/>
          </a:p>
        </p:txBody>
      </p:sp>
      <p:sp>
        <p:nvSpPr>
          <p:cNvPr id="221" name="Rettangolo"/>
          <p:cNvSpPr/>
          <p:nvPr/>
        </p:nvSpPr>
        <p:spPr>
          <a:xfrm>
            <a:off x="18648563" y="756002"/>
            <a:ext cx="5457756" cy="9253750"/>
          </a:xfrm>
          <a:prstGeom prst="rect">
            <a:avLst/>
          </a:prstGeom>
          <a:ln w="76200">
            <a:solidFill>
              <a:schemeClr val="accent6">
                <a:hueOff val="61929"/>
                <a:satOff val="10820"/>
                <a:lumOff val="-8848"/>
              </a:schemeClr>
            </a:solidFill>
            <a:miter lim="400000"/>
          </a:ln>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p:txBody>
      </p:sp>
      <p:sp>
        <p:nvSpPr>
          <p:cNvPr id="222" name="CARTIERA NON PAGA IVA (MATURA RILEVANTE DEBITO IVA)…"/>
          <p:cNvSpPr txBox="1"/>
          <p:nvPr/>
        </p:nvSpPr>
        <p:spPr>
          <a:xfrm>
            <a:off x="18963736" y="1839577"/>
            <a:ext cx="4827410" cy="708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127000" indent="-127000" algn="just">
              <a:buSzPct val="100000"/>
              <a:buChar char="•"/>
              <a:defRPr>
                <a:solidFill>
                  <a:srgbClr val="0433FF"/>
                </a:solidFill>
              </a:defRPr>
            </a:pPr>
            <a:r>
              <a:rPr spc="19" sz="2000"/>
              <a:t>CARTIERA NON PAGA IVA (MATURA RILEVANTE DEBITO IVA)</a:t>
            </a:r>
            <a:endParaRPr spc="19" sz="2000"/>
          </a:p>
          <a:p>
            <a:pPr marL="127000" indent="-127000" algn="just">
              <a:buSzPct val="100000"/>
              <a:buChar char="•"/>
              <a:defRPr>
                <a:solidFill>
                  <a:srgbClr val="0433FF"/>
                </a:solidFill>
              </a:defRPr>
            </a:pPr>
            <a:r>
              <a:rPr spc="19" sz="2000"/>
              <a:t>IVA NON PAGATA VIENE IN PARTE RETROCESSA ALL’EFFETTIVO ACQUIRENTE (CONCORRENTE NELLA FRODE)</a:t>
            </a:r>
            <a:endParaRPr spc="19" sz="2000"/>
          </a:p>
          <a:p>
            <a:pPr marL="127000" indent="-127000" algn="just">
              <a:buSzPct val="100000"/>
              <a:buChar char="•"/>
              <a:defRPr>
                <a:solidFill>
                  <a:srgbClr val="0433FF"/>
                </a:solidFill>
              </a:defRPr>
            </a:pPr>
            <a:r>
              <a:rPr spc="19" sz="2000"/>
              <a:t>EFFETTIVO ACQUIRENTE DI FATTO DETRAE IVA CHE NON HA MAI PAGATO</a:t>
            </a:r>
            <a:endParaRPr spc="19" sz="2000"/>
          </a:p>
          <a:p>
            <a:pPr marL="127000" indent="-127000" algn="just">
              <a:buSzPct val="100000"/>
              <a:buChar char="•"/>
              <a:defRPr>
                <a:solidFill>
                  <a:srgbClr val="0433FF"/>
                </a:solidFill>
              </a:defRPr>
            </a:pPr>
            <a:r>
              <a:rPr spc="19" sz="2000"/>
              <a:t>EFFETTIVO ACQUIRENTE IMMETTE SUL MERCATO BENI A PREZZI CONCORRENZIALI (A DISCAPITO DLE MERCATO)</a:t>
            </a:r>
            <a:endParaRPr spc="19" sz="2000"/>
          </a:p>
          <a:p>
            <a:pPr marL="127000" indent="-127000" algn="just">
              <a:buSzPct val="100000"/>
              <a:buChar char="•"/>
              <a:defRPr>
                <a:solidFill>
                  <a:srgbClr val="0433FF"/>
                </a:solidFill>
              </a:defRPr>
            </a:pPr>
            <a:r>
              <a:rPr spc="19" sz="2000"/>
              <a:t>CARTIERA FALLISCE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208"/>
                                        </p:tgtEl>
                                        <p:attrNameLst>
                                          <p:attrName>style.visibility</p:attrName>
                                        </p:attrNameLst>
                                      </p:cBhvr>
                                      <p:to>
                                        <p:strVal val="visible"/>
                                      </p:to>
                                    </p:set>
                                    <p:anim calcmode="lin" valueType="num">
                                      <p:cBhvr>
                                        <p:cTn id="7" dur="1000" fill="hold"/>
                                        <p:tgtEl>
                                          <p:spTgt spid="208"/>
                                        </p:tgtEl>
                                        <p:attrNameLst>
                                          <p:attrName>ppt_x</p:attrName>
                                        </p:attrNameLst>
                                      </p:cBhvr>
                                      <p:tavLst>
                                        <p:tav tm="0">
                                          <p:val>
                                            <p:strVal val="0-#ppt_w/2"/>
                                          </p:val>
                                        </p:tav>
                                        <p:tav tm="100000">
                                          <p:val>
                                            <p:strVal val="#ppt_x"/>
                                          </p:val>
                                        </p:tav>
                                      </p:tavLst>
                                    </p:anim>
                                    <p:anim calcmode="lin" valueType="num">
                                      <p:cBhvr>
                                        <p:cTn id="8" dur="1000" fill="hold"/>
                                        <p:tgtEl>
                                          <p:spTgt spid="20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lt" backwards="0">
                                    <p:tmAbs val="0"/>
                                  </p:iterate>
                                  <p:childTnLst>
                                    <p:set>
                                      <p:cBhvr>
                                        <p:cTn id="12" fill="hold"/>
                                        <p:tgtEl>
                                          <p:spTgt spid="210"/>
                                        </p:tgtEl>
                                        <p:attrNameLst>
                                          <p:attrName>style.visibility</p:attrName>
                                        </p:attrNameLst>
                                      </p:cBhvr>
                                      <p:to>
                                        <p:strVal val="visible"/>
                                      </p:to>
                                    </p:set>
                                    <p:anim calcmode="lin" valueType="num">
                                      <p:cBhvr>
                                        <p:cTn id="13" dur="1000" fill="hold"/>
                                        <p:tgtEl>
                                          <p:spTgt spid="210"/>
                                        </p:tgtEl>
                                        <p:attrNameLst>
                                          <p:attrName>ppt_x</p:attrName>
                                        </p:attrNameLst>
                                      </p:cBhvr>
                                      <p:tavLst>
                                        <p:tav tm="0">
                                          <p:val>
                                            <p:strVal val="0-#ppt_w/2"/>
                                          </p:val>
                                        </p:tav>
                                        <p:tav tm="100000">
                                          <p:val>
                                            <p:strVal val="#ppt_x"/>
                                          </p:val>
                                        </p:tav>
                                      </p:tavLst>
                                    </p:anim>
                                    <p:anim calcmode="lin" valueType="num">
                                      <p:cBhvr>
                                        <p:cTn id="14" dur="1000" fill="hold"/>
                                        <p:tgtEl>
                                          <p:spTgt spid="2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8" presetID="2" grpId="3" fill="hold">
                                  <p:stCondLst>
                                    <p:cond delay="0"/>
                                  </p:stCondLst>
                                  <p:iterate type="lt" backwards="0">
                                    <p:tmAbs val="0"/>
                                  </p:iterate>
                                  <p:childTnLst>
                                    <p:set>
                                      <p:cBhvr>
                                        <p:cTn id="18" fill="hold"/>
                                        <p:tgtEl>
                                          <p:spTgt spid="214"/>
                                        </p:tgtEl>
                                        <p:attrNameLst>
                                          <p:attrName>style.visibility</p:attrName>
                                        </p:attrNameLst>
                                      </p:cBhvr>
                                      <p:to>
                                        <p:strVal val="visible"/>
                                      </p:to>
                                    </p:set>
                                    <p:anim calcmode="lin" valueType="num">
                                      <p:cBhvr>
                                        <p:cTn id="19" dur="1000" fill="hold"/>
                                        <p:tgtEl>
                                          <p:spTgt spid="214"/>
                                        </p:tgtEl>
                                        <p:attrNameLst>
                                          <p:attrName>ppt_x</p:attrName>
                                        </p:attrNameLst>
                                      </p:cBhvr>
                                      <p:tavLst>
                                        <p:tav tm="0">
                                          <p:val>
                                            <p:strVal val="0-#ppt_w/2"/>
                                          </p:val>
                                        </p:tav>
                                        <p:tav tm="100000">
                                          <p:val>
                                            <p:strVal val="#ppt_x"/>
                                          </p:val>
                                        </p:tav>
                                      </p:tavLst>
                                    </p:anim>
                                    <p:anim calcmode="lin" valueType="num">
                                      <p:cBhvr>
                                        <p:cTn id="20" dur="1000" fill="hold"/>
                                        <p:tgtEl>
                                          <p:spTgt spid="21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8" presetID="2" grpId="4" fill="hold">
                                  <p:stCondLst>
                                    <p:cond delay="0"/>
                                  </p:stCondLst>
                                  <p:iterate type="lt" backwards="0">
                                    <p:tmAbs val="0"/>
                                  </p:iterate>
                                  <p:childTnLst>
                                    <p:set>
                                      <p:cBhvr>
                                        <p:cTn id="24" fill="hold"/>
                                        <p:tgtEl>
                                          <p:spTgt spid="213"/>
                                        </p:tgtEl>
                                        <p:attrNameLst>
                                          <p:attrName>style.visibility</p:attrName>
                                        </p:attrNameLst>
                                      </p:cBhvr>
                                      <p:to>
                                        <p:strVal val="visible"/>
                                      </p:to>
                                    </p:set>
                                    <p:anim calcmode="lin" valueType="num">
                                      <p:cBhvr>
                                        <p:cTn id="25" dur="1000" fill="hold"/>
                                        <p:tgtEl>
                                          <p:spTgt spid="213"/>
                                        </p:tgtEl>
                                        <p:attrNameLst>
                                          <p:attrName>ppt_x</p:attrName>
                                        </p:attrNameLst>
                                      </p:cBhvr>
                                      <p:tavLst>
                                        <p:tav tm="0">
                                          <p:val>
                                            <p:strVal val="0-#ppt_w/2"/>
                                          </p:val>
                                        </p:tav>
                                        <p:tav tm="100000">
                                          <p:val>
                                            <p:strVal val="#ppt_x"/>
                                          </p:val>
                                        </p:tav>
                                      </p:tavLst>
                                    </p:anim>
                                    <p:anim calcmode="lin" valueType="num">
                                      <p:cBhvr>
                                        <p:cTn id="26" dur="1000" fill="hold"/>
                                        <p:tgtEl>
                                          <p:spTgt spid="21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8" presetID="2" grpId="5" fill="hold">
                                  <p:stCondLst>
                                    <p:cond delay="0"/>
                                  </p:stCondLst>
                                  <p:iterate type="el" backwards="0">
                                    <p:tmAbs val="0"/>
                                  </p:iterate>
                                  <p:childTnLst>
                                    <p:set>
                                      <p:cBhvr>
                                        <p:cTn id="30" fill="hold"/>
                                        <p:tgtEl>
                                          <p:spTgt spid="209"/>
                                        </p:tgtEl>
                                        <p:attrNameLst>
                                          <p:attrName>style.visibility</p:attrName>
                                        </p:attrNameLst>
                                      </p:cBhvr>
                                      <p:to>
                                        <p:strVal val="visible"/>
                                      </p:to>
                                    </p:set>
                                    <p:anim calcmode="lin" valueType="num">
                                      <p:cBhvr>
                                        <p:cTn id="31" dur="1000" fill="hold"/>
                                        <p:tgtEl>
                                          <p:spTgt spid="209"/>
                                        </p:tgtEl>
                                        <p:attrNameLst>
                                          <p:attrName>ppt_x</p:attrName>
                                        </p:attrNameLst>
                                      </p:cBhvr>
                                      <p:tavLst>
                                        <p:tav tm="0">
                                          <p:val>
                                            <p:strVal val="0-#ppt_w/2"/>
                                          </p:val>
                                        </p:tav>
                                        <p:tav tm="100000">
                                          <p:val>
                                            <p:strVal val="#ppt_x"/>
                                          </p:val>
                                        </p:tav>
                                      </p:tavLst>
                                    </p:anim>
                                    <p:anim calcmode="lin" valueType="num">
                                      <p:cBhvr>
                                        <p:cTn id="32" dur="1000" fill="hold"/>
                                        <p:tgtEl>
                                          <p:spTgt spid="20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8" presetID="2" grpId="6" fill="hold">
                                  <p:stCondLst>
                                    <p:cond delay="0"/>
                                  </p:stCondLst>
                                  <p:iterate type="el" backwards="0">
                                    <p:tmAbs val="0"/>
                                  </p:iterate>
                                  <p:childTnLst>
                                    <p:set>
                                      <p:cBhvr>
                                        <p:cTn id="36" fill="hold"/>
                                        <p:tgtEl>
                                          <p:spTgt spid="211"/>
                                        </p:tgtEl>
                                        <p:attrNameLst>
                                          <p:attrName>style.visibility</p:attrName>
                                        </p:attrNameLst>
                                      </p:cBhvr>
                                      <p:to>
                                        <p:strVal val="visible"/>
                                      </p:to>
                                    </p:set>
                                    <p:anim calcmode="lin" valueType="num">
                                      <p:cBhvr>
                                        <p:cTn id="37" dur="1000" fill="hold"/>
                                        <p:tgtEl>
                                          <p:spTgt spid="211"/>
                                        </p:tgtEl>
                                        <p:attrNameLst>
                                          <p:attrName>ppt_x</p:attrName>
                                        </p:attrNameLst>
                                      </p:cBhvr>
                                      <p:tavLst>
                                        <p:tav tm="0">
                                          <p:val>
                                            <p:strVal val="0-#ppt_w/2"/>
                                          </p:val>
                                        </p:tav>
                                        <p:tav tm="100000">
                                          <p:val>
                                            <p:strVal val="#ppt_x"/>
                                          </p:val>
                                        </p:tav>
                                      </p:tavLst>
                                    </p:anim>
                                    <p:anim calcmode="lin" valueType="num">
                                      <p:cBhvr>
                                        <p:cTn id="38" dur="1000" fill="hold"/>
                                        <p:tgtEl>
                                          <p:spTgt spid="21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8" presetID="2" grpId="7" fill="hold">
                                  <p:stCondLst>
                                    <p:cond delay="0"/>
                                  </p:stCondLst>
                                  <p:iterate type="el" backwards="0">
                                    <p:tmAbs val="0"/>
                                  </p:iterate>
                                  <p:childTnLst>
                                    <p:set>
                                      <p:cBhvr>
                                        <p:cTn id="42" fill="hold"/>
                                        <p:tgtEl>
                                          <p:spTgt spid="215"/>
                                        </p:tgtEl>
                                        <p:attrNameLst>
                                          <p:attrName>style.visibility</p:attrName>
                                        </p:attrNameLst>
                                      </p:cBhvr>
                                      <p:to>
                                        <p:strVal val="visible"/>
                                      </p:to>
                                    </p:set>
                                    <p:anim calcmode="lin" valueType="num">
                                      <p:cBhvr>
                                        <p:cTn id="43" dur="1000" fill="hold"/>
                                        <p:tgtEl>
                                          <p:spTgt spid="215"/>
                                        </p:tgtEl>
                                        <p:attrNameLst>
                                          <p:attrName>ppt_x</p:attrName>
                                        </p:attrNameLst>
                                      </p:cBhvr>
                                      <p:tavLst>
                                        <p:tav tm="0">
                                          <p:val>
                                            <p:strVal val="0-#ppt_w/2"/>
                                          </p:val>
                                        </p:tav>
                                        <p:tav tm="100000">
                                          <p:val>
                                            <p:strVal val="#ppt_x"/>
                                          </p:val>
                                        </p:tav>
                                      </p:tavLst>
                                    </p:anim>
                                    <p:anim calcmode="lin" valueType="num">
                                      <p:cBhvr>
                                        <p:cTn id="44" dur="1000" fill="hold"/>
                                        <p:tgtEl>
                                          <p:spTgt spid="215"/>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Class="entr" nodeType="clickEffect" presetSubtype="8" presetID="2" grpId="8" fill="hold">
                                  <p:stCondLst>
                                    <p:cond delay="0"/>
                                  </p:stCondLst>
                                  <p:iterate type="el" backwards="0">
                                    <p:tmAbs val="0"/>
                                  </p:iterate>
                                  <p:childTnLst>
                                    <p:set>
                                      <p:cBhvr>
                                        <p:cTn id="48" fill="hold"/>
                                        <p:tgtEl>
                                          <p:spTgt spid="216"/>
                                        </p:tgtEl>
                                        <p:attrNameLst>
                                          <p:attrName>style.visibility</p:attrName>
                                        </p:attrNameLst>
                                      </p:cBhvr>
                                      <p:to>
                                        <p:strVal val="visible"/>
                                      </p:to>
                                    </p:set>
                                    <p:anim calcmode="lin" valueType="num">
                                      <p:cBhvr>
                                        <p:cTn id="49" dur="1000" fill="hold"/>
                                        <p:tgtEl>
                                          <p:spTgt spid="216"/>
                                        </p:tgtEl>
                                        <p:attrNameLst>
                                          <p:attrName>ppt_x</p:attrName>
                                        </p:attrNameLst>
                                      </p:cBhvr>
                                      <p:tavLst>
                                        <p:tav tm="0">
                                          <p:val>
                                            <p:strVal val="0-#ppt_w/2"/>
                                          </p:val>
                                        </p:tav>
                                        <p:tav tm="100000">
                                          <p:val>
                                            <p:strVal val="#ppt_x"/>
                                          </p:val>
                                        </p:tav>
                                      </p:tavLst>
                                    </p:anim>
                                    <p:anim calcmode="lin" valueType="num">
                                      <p:cBhvr>
                                        <p:cTn id="50" dur="1000" fill="hold"/>
                                        <p:tgtEl>
                                          <p:spTgt spid="21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8" presetID="2" grpId="9" fill="hold">
                                  <p:stCondLst>
                                    <p:cond delay="0"/>
                                  </p:stCondLst>
                                  <p:iterate type="el" backwards="0">
                                    <p:tmAbs val="0"/>
                                  </p:iterate>
                                  <p:childTnLst>
                                    <p:set>
                                      <p:cBhvr>
                                        <p:cTn id="54" fill="hold"/>
                                        <p:tgtEl>
                                          <p:spTgt spid="212"/>
                                        </p:tgtEl>
                                        <p:attrNameLst>
                                          <p:attrName>style.visibility</p:attrName>
                                        </p:attrNameLst>
                                      </p:cBhvr>
                                      <p:to>
                                        <p:strVal val="visible"/>
                                      </p:to>
                                    </p:set>
                                    <p:anim calcmode="lin" valueType="num">
                                      <p:cBhvr>
                                        <p:cTn id="55" dur="1000" fill="hold"/>
                                        <p:tgtEl>
                                          <p:spTgt spid="212"/>
                                        </p:tgtEl>
                                        <p:attrNameLst>
                                          <p:attrName>ppt_x</p:attrName>
                                        </p:attrNameLst>
                                      </p:cBhvr>
                                      <p:tavLst>
                                        <p:tav tm="0">
                                          <p:val>
                                            <p:strVal val="0-#ppt_w/2"/>
                                          </p:val>
                                        </p:tav>
                                        <p:tav tm="100000">
                                          <p:val>
                                            <p:strVal val="#ppt_x"/>
                                          </p:val>
                                        </p:tav>
                                      </p:tavLst>
                                    </p:anim>
                                    <p:anim calcmode="lin" valueType="num">
                                      <p:cBhvr>
                                        <p:cTn id="56" dur="1000" fill="hold"/>
                                        <p:tgtEl>
                                          <p:spTgt spid="212"/>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Class="entr" nodeType="clickEffect" presetSubtype="8" presetID="2" grpId="10" fill="hold">
                                  <p:stCondLst>
                                    <p:cond delay="0"/>
                                  </p:stCondLst>
                                  <p:iterate type="el" backwards="0">
                                    <p:tmAbs val="0"/>
                                  </p:iterate>
                                  <p:childTnLst>
                                    <p:set>
                                      <p:cBhvr>
                                        <p:cTn id="60" fill="hold"/>
                                        <p:tgtEl>
                                          <p:spTgt spid="220"/>
                                        </p:tgtEl>
                                        <p:attrNameLst>
                                          <p:attrName>style.visibility</p:attrName>
                                        </p:attrNameLst>
                                      </p:cBhvr>
                                      <p:to>
                                        <p:strVal val="visible"/>
                                      </p:to>
                                    </p:set>
                                    <p:anim calcmode="lin" valueType="num">
                                      <p:cBhvr>
                                        <p:cTn id="61" dur="1000" fill="hold"/>
                                        <p:tgtEl>
                                          <p:spTgt spid="220"/>
                                        </p:tgtEl>
                                        <p:attrNameLst>
                                          <p:attrName>ppt_x</p:attrName>
                                        </p:attrNameLst>
                                      </p:cBhvr>
                                      <p:tavLst>
                                        <p:tav tm="0">
                                          <p:val>
                                            <p:strVal val="0-#ppt_w/2"/>
                                          </p:val>
                                        </p:tav>
                                        <p:tav tm="100000">
                                          <p:val>
                                            <p:strVal val="#ppt_x"/>
                                          </p:val>
                                        </p:tav>
                                      </p:tavLst>
                                    </p:anim>
                                    <p:anim calcmode="lin" valueType="num">
                                      <p:cBhvr>
                                        <p:cTn id="62" dur="1000" fill="hold"/>
                                        <p:tgtEl>
                                          <p:spTgt spid="220"/>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8" presetID="2" grpId="11" fill="hold">
                                  <p:stCondLst>
                                    <p:cond delay="0"/>
                                  </p:stCondLst>
                                  <p:iterate type="el" backwards="0">
                                    <p:tmAbs val="0"/>
                                  </p:iterate>
                                  <p:childTnLst>
                                    <p:set>
                                      <p:cBhvr>
                                        <p:cTn id="66" fill="hold"/>
                                        <p:tgtEl>
                                          <p:spTgt spid="218"/>
                                        </p:tgtEl>
                                        <p:attrNameLst>
                                          <p:attrName>style.visibility</p:attrName>
                                        </p:attrNameLst>
                                      </p:cBhvr>
                                      <p:to>
                                        <p:strVal val="visible"/>
                                      </p:to>
                                    </p:set>
                                    <p:anim calcmode="lin" valueType="num">
                                      <p:cBhvr>
                                        <p:cTn id="67" dur="1000" fill="hold"/>
                                        <p:tgtEl>
                                          <p:spTgt spid="218"/>
                                        </p:tgtEl>
                                        <p:attrNameLst>
                                          <p:attrName>ppt_x</p:attrName>
                                        </p:attrNameLst>
                                      </p:cBhvr>
                                      <p:tavLst>
                                        <p:tav tm="0">
                                          <p:val>
                                            <p:strVal val="0-#ppt_w/2"/>
                                          </p:val>
                                        </p:tav>
                                        <p:tav tm="100000">
                                          <p:val>
                                            <p:strVal val="#ppt_x"/>
                                          </p:val>
                                        </p:tav>
                                      </p:tavLst>
                                    </p:anim>
                                    <p:anim calcmode="lin" valueType="num">
                                      <p:cBhvr>
                                        <p:cTn id="68" dur="1000" fill="hold"/>
                                        <p:tgtEl>
                                          <p:spTgt spid="218"/>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Class="entr" nodeType="clickEffect" presetSubtype="8" presetID="2" grpId="12" fill="hold">
                                  <p:stCondLst>
                                    <p:cond delay="0"/>
                                  </p:stCondLst>
                                  <p:iterate type="el" backwards="0">
                                    <p:tmAbs val="0"/>
                                  </p:iterate>
                                  <p:childTnLst>
                                    <p:set>
                                      <p:cBhvr>
                                        <p:cTn id="72" fill="hold"/>
                                        <p:tgtEl>
                                          <p:spTgt spid="219"/>
                                        </p:tgtEl>
                                        <p:attrNameLst>
                                          <p:attrName>style.visibility</p:attrName>
                                        </p:attrNameLst>
                                      </p:cBhvr>
                                      <p:to>
                                        <p:strVal val="visible"/>
                                      </p:to>
                                    </p:set>
                                    <p:anim calcmode="lin" valueType="num">
                                      <p:cBhvr>
                                        <p:cTn id="73" dur="1000" fill="hold"/>
                                        <p:tgtEl>
                                          <p:spTgt spid="219"/>
                                        </p:tgtEl>
                                        <p:attrNameLst>
                                          <p:attrName>ppt_x</p:attrName>
                                        </p:attrNameLst>
                                      </p:cBhvr>
                                      <p:tavLst>
                                        <p:tav tm="0">
                                          <p:val>
                                            <p:strVal val="0-#ppt_w/2"/>
                                          </p:val>
                                        </p:tav>
                                        <p:tav tm="100000">
                                          <p:val>
                                            <p:strVal val="#ppt_x"/>
                                          </p:val>
                                        </p:tav>
                                      </p:tavLst>
                                    </p:anim>
                                    <p:anim calcmode="lin" valueType="num">
                                      <p:cBhvr>
                                        <p:cTn id="74" dur="1000" fill="hold"/>
                                        <p:tgtEl>
                                          <p:spTgt spid="219"/>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Class="entr" nodeType="clickEffect" presetSubtype="8" presetID="2" grpId="13" fill="hold">
                                  <p:stCondLst>
                                    <p:cond delay="0"/>
                                  </p:stCondLst>
                                  <p:iterate type="el" backwards="0">
                                    <p:tmAbs val="0"/>
                                  </p:iterate>
                                  <p:childTnLst>
                                    <p:set>
                                      <p:cBhvr>
                                        <p:cTn id="78" fill="hold"/>
                                        <p:tgtEl>
                                          <p:spTgt spid="217"/>
                                        </p:tgtEl>
                                        <p:attrNameLst>
                                          <p:attrName>style.visibility</p:attrName>
                                        </p:attrNameLst>
                                      </p:cBhvr>
                                      <p:to>
                                        <p:strVal val="visible"/>
                                      </p:to>
                                    </p:set>
                                    <p:anim calcmode="lin" valueType="num">
                                      <p:cBhvr>
                                        <p:cTn id="79" dur="1000" fill="hold"/>
                                        <p:tgtEl>
                                          <p:spTgt spid="217"/>
                                        </p:tgtEl>
                                        <p:attrNameLst>
                                          <p:attrName>ppt_x</p:attrName>
                                        </p:attrNameLst>
                                      </p:cBhvr>
                                      <p:tavLst>
                                        <p:tav tm="0">
                                          <p:val>
                                            <p:strVal val="0-#ppt_w/2"/>
                                          </p:val>
                                        </p:tav>
                                        <p:tav tm="100000">
                                          <p:val>
                                            <p:strVal val="#ppt_x"/>
                                          </p:val>
                                        </p:tav>
                                      </p:tavLst>
                                    </p:anim>
                                    <p:anim calcmode="lin" valueType="num">
                                      <p:cBhvr>
                                        <p:cTn id="80" dur="1000" fill="hold"/>
                                        <p:tgtEl>
                                          <p:spTgt spid="217"/>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Class="entr" nodeType="clickEffect" presetSubtype="0" presetID="1" grpId="14" fill="hold">
                                  <p:stCondLst>
                                    <p:cond delay="0"/>
                                  </p:stCondLst>
                                  <p:iterate type="el" backwards="0">
                                    <p:tmAbs val="0"/>
                                  </p:iterate>
                                  <p:childTnLst>
                                    <p:set>
                                      <p:cBhvr>
                                        <p:cTn id="84" fill="hold"/>
                                        <p:tgtEl>
                                          <p:spTgt spid="221"/>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Class="entr" nodeType="clickEffect" presetSubtype="0" presetID="1" grpId="15" fill="hold">
                                  <p:stCondLst>
                                    <p:cond delay="0"/>
                                  </p:stCondLst>
                                  <p:iterate type="el" backwards="0">
                                    <p:tmAbs val="0"/>
                                  </p:iterate>
                                  <p:childTnLst>
                                    <p:set>
                                      <p:cBhvr>
                                        <p:cTn id="88" fill="hold"/>
                                        <p:tgtEl>
                                          <p:spTgt spid="22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0" grpId="2"/>
      <p:bldP build="whole" bldLvl="1" animBg="1" rev="0" advAuto="0" spid="219" grpId="12"/>
      <p:bldP build="whole" bldLvl="1" animBg="1" rev="0" advAuto="0" spid="222" grpId="15"/>
      <p:bldP build="whole" bldLvl="1" animBg="1" rev="0" advAuto="0" spid="214" grpId="3"/>
      <p:bldP build="whole" bldLvl="1" animBg="1" rev="0" advAuto="0" spid="208" grpId="1"/>
      <p:bldP build="whole" bldLvl="1" animBg="1" rev="0" advAuto="0" spid="209" grpId="5"/>
      <p:bldP build="whole" bldLvl="1" animBg="1" rev="0" advAuto="0" spid="213" grpId="4"/>
      <p:bldP build="whole" bldLvl="1" animBg="1" rev="0" advAuto="0" spid="218" grpId="11"/>
      <p:bldP build="whole" bldLvl="1" animBg="1" rev="0" advAuto="0" spid="217" grpId="13"/>
      <p:bldP build="whole" bldLvl="1" animBg="1" rev="0" advAuto="0" spid="212" grpId="9"/>
      <p:bldP build="whole" bldLvl="1" animBg="1" rev="0" advAuto="0" spid="211" grpId="6"/>
      <p:bldP build="whole" bldLvl="1" animBg="1" rev="0" advAuto="0" spid="216" grpId="8"/>
      <p:bldP build="whole" bldLvl="1" animBg="1" rev="0" advAuto="0" spid="220" grpId="10"/>
      <p:bldP build="whole" bldLvl="1" animBg="1" rev="0" advAuto="0" spid="215" grpId="7"/>
      <p:bldP build="whole" bldLvl="1" animBg="1" rev="0" advAuto="0" spid="221" grpId="14"/>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In tema di bancarotta fraudolenta impropria, nell'ipotesi del fallimento causato da operazioni dolose, il concorso dell'”extraneus” - istigatore e beneficiario delle operazioni - è configurabile quando questi è consapevole del rischio che le suddette ope"/>
          <p:cNvSpPr txBox="1"/>
          <p:nvPr/>
        </p:nvSpPr>
        <p:spPr>
          <a:xfrm>
            <a:off x="194503" y="5655764"/>
            <a:ext cx="24345901" cy="30692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ts val="6600"/>
              </a:lnSpc>
              <a:spcBef>
                <a:spcPts val="1400"/>
              </a:spcBef>
              <a:defRPr b="0" spc="0" sz="4050">
                <a:solidFill>
                  <a:srgbClr val="000000"/>
                </a:solidFill>
                <a:uFill>
                  <a:solidFill>
                    <a:srgbClr val="000000"/>
                  </a:solidFill>
                </a:uFill>
                <a:latin typeface="Arial"/>
                <a:ea typeface="Arial"/>
                <a:cs typeface="Arial"/>
                <a:sym typeface="Arial"/>
              </a:defRPr>
            </a:lvl1pPr>
          </a:lstStyle>
          <a:p>
            <a:pPr/>
            <a:r>
              <a:t>In tema di bancarotta fraudolenta impropria, nell'ipotesi del fallimento causato da operazioni dolose, il concorso dell'”extraneus” - istigatore e beneficiario delle operazioni - è configurabile quando questi è consapevole del rischio che le suddette operazioni determinano per le ragioni dei creditori della società, non essendo, invece, necessario che egli abbia voluto causare un danno ai creditori medesimi. (Cass. 41055/2014)</a:t>
            </a:r>
          </a:p>
        </p:txBody>
      </p:sp>
      <p:sp>
        <p:nvSpPr>
          <p:cNvPr id="225" name="CONCORSO “EXTRANEUS” (BENEFICIARIO DELLE FATTURE EMESSE) CON AMMINISTRATORI DELLA CARTIERA FALLITA EX ART. 223 COMMA 2 N. 2"/>
          <p:cNvSpPr txBox="1"/>
          <p:nvPr/>
        </p:nvSpPr>
        <p:spPr>
          <a:xfrm>
            <a:off x="2676455" y="3668148"/>
            <a:ext cx="18093419" cy="134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CONCORSO “EXTRANEUS” (BENEFICIARIO DELLE FATTURE EMESSE) CON AMMINISTRATORI DELLA CARTIERA FALLITA EX ART. 223 COMMA 2 N. 2</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Coop…"/>
          <p:cNvSpPr/>
          <p:nvPr/>
        </p:nvSpPr>
        <p:spPr>
          <a:xfrm>
            <a:off x="374074" y="2676591"/>
            <a:ext cx="2310610" cy="2396399"/>
          </a:xfrm>
          <a:prstGeom prst="roundRect">
            <a:avLst>
              <a:gd name="adj" fmla="val 15000"/>
            </a:avLst>
          </a:prstGeom>
          <a:solidFill>
            <a:srgbClr val="FFFFFF"/>
          </a:solidFill>
          <a:ln w="38100">
            <a:solidFill>
              <a:srgbClr val="005E73"/>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Coop </a:t>
            </a:r>
          </a:p>
          <a:p>
            <a:pPr algn="ctr" defTabSz="825500">
              <a:spcBef>
                <a:spcPts val="0"/>
              </a:spcBef>
              <a:defRPr b="0" spc="0" sz="3200">
                <a:solidFill>
                  <a:srgbClr val="000000"/>
                </a:solidFill>
                <a:latin typeface="Graphik Medium"/>
                <a:ea typeface="Graphik Medium"/>
                <a:cs typeface="Graphik Medium"/>
                <a:sym typeface="Graphik Medium"/>
              </a:defRPr>
            </a:pPr>
            <a:r>
              <a:t>ALFA</a:t>
            </a:r>
          </a:p>
        </p:txBody>
      </p:sp>
      <p:sp>
        <p:nvSpPr>
          <p:cNvPr id="255" name="Linea di collegamento"/>
          <p:cNvSpPr/>
          <p:nvPr/>
        </p:nvSpPr>
        <p:spPr>
          <a:xfrm>
            <a:off x="2231315" y="1625026"/>
            <a:ext cx="3031338" cy="1115967"/>
          </a:xfrm>
          <a:custGeom>
            <a:avLst/>
            <a:gdLst/>
            <a:ahLst/>
            <a:cxnLst>
              <a:cxn ang="0">
                <a:pos x="wd2" y="hd2"/>
              </a:cxn>
              <a:cxn ang="5400000">
                <a:pos x="wd2" y="hd2"/>
              </a:cxn>
              <a:cxn ang="10800000">
                <a:pos x="wd2" y="hd2"/>
              </a:cxn>
              <a:cxn ang="16200000">
                <a:pos x="wd2" y="hd2"/>
              </a:cxn>
            </a:cxnLst>
            <a:rect l="0" t="0" r="r" b="b"/>
            <a:pathLst>
              <a:path w="21600" h="16213" fill="norm" stroke="1" extrusionOk="0">
                <a:moveTo>
                  <a:pt x="0" y="16213"/>
                </a:moveTo>
                <a:cubicBezTo>
                  <a:pt x="7004" y="-4799"/>
                  <a:pt x="14204" y="-5387"/>
                  <a:pt x="21600" y="14450"/>
                </a:cubicBezTo>
              </a:path>
            </a:pathLst>
          </a:custGeom>
          <a:ln w="38100" cap="rnd">
            <a:solidFill>
              <a:srgbClr val="005E73"/>
            </a:solidFill>
            <a:custDash>
              <a:ds d="100000" sp="200000"/>
            </a:custDash>
          </a:ln>
        </p:spPr>
        <p:txBody>
          <a:bodyPr/>
          <a:lstStyle/>
          <a:p>
            <a:pPr/>
          </a:p>
        </p:txBody>
      </p:sp>
      <p:sp>
        <p:nvSpPr>
          <p:cNvPr id="229" name="COOP - ESEMPIO 1"/>
          <p:cNvSpPr txBox="1"/>
          <p:nvPr>
            <p:ph type="title" idx="4294967295"/>
          </p:nvPr>
        </p:nvSpPr>
        <p:spPr>
          <a:xfrm>
            <a:off x="4071341" y="-72121"/>
            <a:ext cx="9149949" cy="1267132"/>
          </a:xfrm>
          <a:prstGeom prst="rect">
            <a:avLst/>
          </a:prstGeom>
          <a:solidFill>
            <a:srgbClr val="D5D5D5"/>
          </a:solidFill>
          <a:ln w="76200">
            <a:solidFill>
              <a:schemeClr val="accent2"/>
            </a:solidFill>
          </a:ln>
        </p:spPr>
        <p:txBody>
          <a:bodyPr anchor="ctr"/>
          <a:lstStyle>
            <a:lvl1pPr defTabSz="825500">
              <a:lnSpc>
                <a:spcPct val="100000"/>
              </a:lnSpc>
              <a:defRPr cap="none" spc="0" sz="5500">
                <a:solidFill>
                  <a:srgbClr val="000000"/>
                </a:solidFill>
              </a:defRPr>
            </a:lvl1pPr>
          </a:lstStyle>
          <a:p>
            <a:pPr/>
            <a:r>
              <a:t>COOP - ESEMPIO 1</a:t>
            </a:r>
          </a:p>
        </p:txBody>
      </p:sp>
      <p:sp>
        <p:nvSpPr>
          <p:cNvPr id="230" name="Coop…"/>
          <p:cNvSpPr/>
          <p:nvPr/>
        </p:nvSpPr>
        <p:spPr>
          <a:xfrm>
            <a:off x="4964747" y="2676591"/>
            <a:ext cx="2310610" cy="2396399"/>
          </a:xfrm>
          <a:prstGeom prst="roundRect">
            <a:avLst>
              <a:gd name="adj" fmla="val 15000"/>
            </a:avLst>
          </a:prstGeom>
          <a:solidFill>
            <a:srgbClr val="FFFFFF"/>
          </a:solidFill>
          <a:ln w="38100">
            <a:solidFill>
              <a:srgbClr val="005E73"/>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Coop </a:t>
            </a:r>
          </a:p>
          <a:p>
            <a:pPr algn="ctr" defTabSz="825500">
              <a:spcBef>
                <a:spcPts val="0"/>
              </a:spcBef>
              <a:defRPr b="0" spc="0" sz="3200">
                <a:solidFill>
                  <a:srgbClr val="000000"/>
                </a:solidFill>
                <a:latin typeface="Graphik Medium"/>
                <a:ea typeface="Graphik Medium"/>
                <a:cs typeface="Graphik Medium"/>
                <a:sym typeface="Graphik Medium"/>
              </a:defRPr>
            </a:pPr>
            <a:r>
              <a:t>BETA</a:t>
            </a:r>
          </a:p>
        </p:txBody>
      </p:sp>
      <p:sp>
        <p:nvSpPr>
          <p:cNvPr id="256" name="Linea di collegamento"/>
          <p:cNvSpPr/>
          <p:nvPr/>
        </p:nvSpPr>
        <p:spPr>
          <a:xfrm>
            <a:off x="7130646" y="1625026"/>
            <a:ext cx="3031338" cy="1115967"/>
          </a:xfrm>
          <a:custGeom>
            <a:avLst/>
            <a:gdLst/>
            <a:ahLst/>
            <a:cxnLst>
              <a:cxn ang="0">
                <a:pos x="wd2" y="hd2"/>
              </a:cxn>
              <a:cxn ang="5400000">
                <a:pos x="wd2" y="hd2"/>
              </a:cxn>
              <a:cxn ang="10800000">
                <a:pos x="wd2" y="hd2"/>
              </a:cxn>
              <a:cxn ang="16200000">
                <a:pos x="wd2" y="hd2"/>
              </a:cxn>
            </a:cxnLst>
            <a:rect l="0" t="0" r="r" b="b"/>
            <a:pathLst>
              <a:path w="21600" h="16213" fill="norm" stroke="1" extrusionOk="0">
                <a:moveTo>
                  <a:pt x="0" y="16213"/>
                </a:moveTo>
                <a:cubicBezTo>
                  <a:pt x="7004" y="-4799"/>
                  <a:pt x="14204" y="-5387"/>
                  <a:pt x="21600" y="14450"/>
                </a:cubicBezTo>
              </a:path>
            </a:pathLst>
          </a:custGeom>
          <a:ln w="38100" cap="rnd">
            <a:solidFill>
              <a:srgbClr val="005E73"/>
            </a:solidFill>
            <a:custDash>
              <a:ds d="100000" sp="200000"/>
            </a:custDash>
          </a:ln>
        </p:spPr>
        <p:txBody>
          <a:bodyPr/>
          <a:lstStyle/>
          <a:p>
            <a:pPr/>
          </a:p>
        </p:txBody>
      </p:sp>
      <p:sp>
        <p:nvSpPr>
          <p:cNvPr id="232" name="Coop…"/>
          <p:cNvSpPr/>
          <p:nvPr/>
        </p:nvSpPr>
        <p:spPr>
          <a:xfrm>
            <a:off x="9911564" y="2676591"/>
            <a:ext cx="2310610" cy="2396399"/>
          </a:xfrm>
          <a:prstGeom prst="roundRect">
            <a:avLst>
              <a:gd name="adj" fmla="val 15000"/>
            </a:avLst>
          </a:prstGeom>
          <a:solidFill>
            <a:srgbClr val="FFFFFF"/>
          </a:solidFill>
          <a:ln w="38100">
            <a:solidFill>
              <a:srgbClr val="005E73"/>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Coop </a:t>
            </a:r>
          </a:p>
          <a:p>
            <a:pPr algn="ctr" defTabSz="825500">
              <a:spcBef>
                <a:spcPts val="0"/>
              </a:spcBef>
              <a:defRPr b="0" spc="0" sz="3200">
                <a:solidFill>
                  <a:srgbClr val="000000"/>
                </a:solidFill>
                <a:latin typeface="Graphik Medium"/>
                <a:ea typeface="Graphik Medium"/>
                <a:cs typeface="Graphik Medium"/>
                <a:sym typeface="Graphik Medium"/>
              </a:defRPr>
            </a:pPr>
            <a:r>
              <a:t>GAMMA</a:t>
            </a:r>
          </a:p>
        </p:txBody>
      </p:sp>
      <p:sp>
        <p:nvSpPr>
          <p:cNvPr id="233" name="Coop…"/>
          <p:cNvSpPr/>
          <p:nvPr/>
        </p:nvSpPr>
        <p:spPr>
          <a:xfrm>
            <a:off x="14858381" y="2675173"/>
            <a:ext cx="2310610" cy="2396399"/>
          </a:xfrm>
          <a:prstGeom prst="roundRect">
            <a:avLst>
              <a:gd name="adj" fmla="val 15000"/>
            </a:avLst>
          </a:prstGeom>
          <a:solidFill>
            <a:srgbClr val="FFFFFF"/>
          </a:solidFill>
          <a:ln w="38100">
            <a:solidFill>
              <a:srgbClr val="005E73"/>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Coop </a:t>
            </a:r>
          </a:p>
          <a:p>
            <a:pPr algn="ctr" defTabSz="825500">
              <a:spcBef>
                <a:spcPts val="0"/>
              </a:spcBef>
              <a:defRPr b="0" spc="0" sz="3200">
                <a:solidFill>
                  <a:srgbClr val="000000"/>
                </a:solidFill>
                <a:latin typeface="Graphik Medium"/>
                <a:ea typeface="Graphik Medium"/>
                <a:cs typeface="Graphik Medium"/>
                <a:sym typeface="Graphik Medium"/>
              </a:defRPr>
            </a:pPr>
            <a:r>
              <a:t>GAMMA</a:t>
            </a:r>
          </a:p>
        </p:txBody>
      </p:sp>
      <p:sp>
        <p:nvSpPr>
          <p:cNvPr id="257" name="Linea di collegamento"/>
          <p:cNvSpPr/>
          <p:nvPr/>
        </p:nvSpPr>
        <p:spPr>
          <a:xfrm>
            <a:off x="12029978" y="1625026"/>
            <a:ext cx="3031337" cy="1115967"/>
          </a:xfrm>
          <a:custGeom>
            <a:avLst/>
            <a:gdLst/>
            <a:ahLst/>
            <a:cxnLst>
              <a:cxn ang="0">
                <a:pos x="wd2" y="hd2"/>
              </a:cxn>
              <a:cxn ang="5400000">
                <a:pos x="wd2" y="hd2"/>
              </a:cxn>
              <a:cxn ang="10800000">
                <a:pos x="wd2" y="hd2"/>
              </a:cxn>
              <a:cxn ang="16200000">
                <a:pos x="wd2" y="hd2"/>
              </a:cxn>
            </a:cxnLst>
            <a:rect l="0" t="0" r="r" b="b"/>
            <a:pathLst>
              <a:path w="21600" h="16213" fill="norm" stroke="1" extrusionOk="0">
                <a:moveTo>
                  <a:pt x="0" y="16213"/>
                </a:moveTo>
                <a:cubicBezTo>
                  <a:pt x="7004" y="-4799"/>
                  <a:pt x="14204" y="-5387"/>
                  <a:pt x="21600" y="14450"/>
                </a:cubicBezTo>
              </a:path>
            </a:pathLst>
          </a:custGeom>
          <a:ln w="38100" cap="rnd">
            <a:solidFill>
              <a:srgbClr val="005E73"/>
            </a:solidFill>
            <a:custDash>
              <a:ds d="100000" sp="200000"/>
            </a:custDash>
          </a:ln>
        </p:spPr>
        <p:txBody>
          <a:bodyPr/>
          <a:lstStyle/>
          <a:p>
            <a:pPr/>
          </a:p>
        </p:txBody>
      </p:sp>
      <p:pic>
        <p:nvPicPr>
          <p:cNvPr id="235" name="Linea Linea" descr="Linea Linea"/>
          <p:cNvPicPr>
            <a:picLocks noChangeAspect="0"/>
          </p:cNvPicPr>
          <p:nvPr/>
        </p:nvPicPr>
        <p:blipFill>
          <a:blip r:embed="rId2">
            <a:extLst/>
          </a:blip>
          <a:stretch>
            <a:fillRect/>
          </a:stretch>
        </p:blipFill>
        <p:spPr>
          <a:xfrm rot="1921214">
            <a:off x="2234643" y="5926291"/>
            <a:ext cx="4940939" cy="457905"/>
          </a:xfrm>
          <a:prstGeom prst="rect">
            <a:avLst/>
          </a:prstGeom>
        </p:spPr>
      </p:pic>
      <p:sp>
        <p:nvSpPr>
          <p:cNvPr id="237" name="CONSORZIO"/>
          <p:cNvSpPr/>
          <p:nvPr/>
        </p:nvSpPr>
        <p:spPr>
          <a:xfrm>
            <a:off x="6639279" y="5682577"/>
            <a:ext cx="4014073" cy="39207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solidFill>
            <a:schemeClr val="accent5">
              <a:hueOff val="-33346"/>
              <a:satOff val="-1804"/>
              <a:lumOff val="23993"/>
            </a:schemeClr>
          </a:solidFill>
          <a:ln w="76200">
            <a:solidFill>
              <a:schemeClr val="accent6">
                <a:hueOff val="61929"/>
                <a:satOff val="10820"/>
                <a:lumOff val="-8848"/>
              </a:schemeClr>
            </a:solidFill>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CONSORZIO</a:t>
            </a:r>
          </a:p>
        </p:txBody>
      </p:sp>
      <p:pic>
        <p:nvPicPr>
          <p:cNvPr id="238" name="Linea Linea" descr="Linea Linea"/>
          <p:cNvPicPr>
            <a:picLocks noChangeAspect="0"/>
          </p:cNvPicPr>
          <p:nvPr/>
        </p:nvPicPr>
        <p:blipFill>
          <a:blip r:embed="rId3">
            <a:extLst/>
          </a:blip>
          <a:stretch>
            <a:fillRect/>
          </a:stretch>
        </p:blipFill>
        <p:spPr>
          <a:xfrm rot="7294563">
            <a:off x="8906064" y="5620528"/>
            <a:ext cx="1712989" cy="457905"/>
          </a:xfrm>
          <a:prstGeom prst="rect">
            <a:avLst/>
          </a:prstGeom>
        </p:spPr>
      </p:pic>
      <p:pic>
        <p:nvPicPr>
          <p:cNvPr id="240" name="Linea Linea" descr="Linea Linea"/>
          <p:cNvPicPr>
            <a:picLocks noChangeAspect="0"/>
          </p:cNvPicPr>
          <p:nvPr/>
        </p:nvPicPr>
        <p:blipFill>
          <a:blip r:embed="rId4">
            <a:extLst/>
          </a:blip>
          <a:stretch>
            <a:fillRect/>
          </a:stretch>
        </p:blipFill>
        <p:spPr>
          <a:xfrm rot="2700000">
            <a:off x="6481029" y="5502694"/>
            <a:ext cx="2032957" cy="457904"/>
          </a:xfrm>
          <a:prstGeom prst="rect">
            <a:avLst/>
          </a:prstGeom>
        </p:spPr>
      </p:pic>
      <p:sp>
        <p:nvSpPr>
          <p:cNvPr id="242" name="Linea"/>
          <p:cNvSpPr/>
          <p:nvPr/>
        </p:nvSpPr>
        <p:spPr>
          <a:xfrm flipH="1" flipV="1">
            <a:off x="2557149" y="5119626"/>
            <a:ext cx="4102199" cy="2605975"/>
          </a:xfrm>
          <a:prstGeom prst="line">
            <a:avLst/>
          </a:prstGeom>
          <a:ln w="76200">
            <a:solidFill>
              <a:srgbClr val="FF2600"/>
            </a:solidFill>
            <a:prstDash val="sysDot"/>
            <a:miter lim="400000"/>
            <a:tailEnd type="triangle"/>
          </a:ln>
        </p:spPr>
        <p:txBody>
          <a:bodyPr lIns="50800" tIns="50800" rIns="50800" bIns="50800" anchor="ctr"/>
          <a:lstStyle/>
          <a:p>
            <a:pPr/>
          </a:p>
        </p:txBody>
      </p:sp>
      <p:sp>
        <p:nvSpPr>
          <p:cNvPr id="243" name="Linea"/>
          <p:cNvSpPr/>
          <p:nvPr/>
        </p:nvSpPr>
        <p:spPr>
          <a:xfrm flipH="1" flipV="1">
            <a:off x="7291246" y="4885092"/>
            <a:ext cx="1004816" cy="1004815"/>
          </a:xfrm>
          <a:prstGeom prst="line">
            <a:avLst/>
          </a:prstGeom>
          <a:ln w="76200">
            <a:solidFill>
              <a:srgbClr val="FF2600"/>
            </a:solidFill>
            <a:prstDash val="sysDot"/>
            <a:miter lim="400000"/>
            <a:tailEnd type="triangle"/>
          </a:ln>
        </p:spPr>
        <p:txBody>
          <a:bodyPr lIns="50800" tIns="50800" rIns="50800" bIns="50800" anchor="ctr"/>
          <a:lstStyle/>
          <a:p>
            <a:pPr/>
          </a:p>
        </p:txBody>
      </p:sp>
      <p:sp>
        <p:nvSpPr>
          <p:cNvPr id="244" name="Linea"/>
          <p:cNvSpPr/>
          <p:nvPr/>
        </p:nvSpPr>
        <p:spPr>
          <a:xfrm flipV="1">
            <a:off x="9838208" y="5299254"/>
            <a:ext cx="862386" cy="1373326"/>
          </a:xfrm>
          <a:prstGeom prst="line">
            <a:avLst/>
          </a:prstGeom>
          <a:ln w="76200">
            <a:solidFill>
              <a:srgbClr val="FF2600"/>
            </a:solidFill>
            <a:prstDash val="sysDot"/>
            <a:miter lim="400000"/>
            <a:tailEnd type="triangle"/>
          </a:ln>
        </p:spPr>
        <p:txBody>
          <a:bodyPr lIns="50800" tIns="50800" rIns="50800" bIns="50800" anchor="ctr"/>
          <a:lstStyle/>
          <a:p>
            <a:pPr/>
          </a:p>
        </p:txBody>
      </p:sp>
      <p:pic>
        <p:nvPicPr>
          <p:cNvPr id="245" name="Linea Linea" descr="Linea Linea"/>
          <p:cNvPicPr>
            <a:picLocks noChangeAspect="0"/>
          </p:cNvPicPr>
          <p:nvPr/>
        </p:nvPicPr>
        <p:blipFill>
          <a:blip r:embed="rId5">
            <a:extLst/>
          </a:blip>
          <a:stretch>
            <a:fillRect/>
          </a:stretch>
        </p:blipFill>
        <p:spPr>
          <a:xfrm rot="9050236">
            <a:off x="10112051" y="5886229"/>
            <a:ext cx="5029238" cy="457905"/>
          </a:xfrm>
          <a:prstGeom prst="rect">
            <a:avLst/>
          </a:prstGeom>
        </p:spPr>
      </p:pic>
      <p:sp>
        <p:nvSpPr>
          <p:cNvPr id="247" name="Linea"/>
          <p:cNvSpPr/>
          <p:nvPr/>
        </p:nvSpPr>
        <p:spPr>
          <a:xfrm flipV="1">
            <a:off x="10678511" y="5232816"/>
            <a:ext cx="4366507" cy="2378474"/>
          </a:xfrm>
          <a:prstGeom prst="line">
            <a:avLst/>
          </a:prstGeom>
          <a:ln w="76200">
            <a:solidFill>
              <a:srgbClr val="FF2600"/>
            </a:solidFill>
            <a:prstDash val="sysDot"/>
            <a:miter lim="400000"/>
            <a:tailEnd type="triangle"/>
          </a:ln>
        </p:spPr>
        <p:txBody>
          <a:bodyPr lIns="50800" tIns="50800" rIns="50800" bIns="50800" anchor="ctr"/>
          <a:lstStyle/>
          <a:p>
            <a:pPr/>
          </a:p>
        </p:txBody>
      </p:sp>
      <p:sp>
        <p:nvSpPr>
          <p:cNvPr id="248" name="UTILIZZATORE"/>
          <p:cNvSpPr/>
          <p:nvPr/>
        </p:nvSpPr>
        <p:spPr>
          <a:xfrm>
            <a:off x="7150365" y="10687756"/>
            <a:ext cx="2991902" cy="3016869"/>
          </a:xfrm>
          <a:prstGeom prst="ellipse">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UTILIZZATORE</a:t>
            </a:r>
          </a:p>
        </p:txBody>
      </p:sp>
      <p:pic>
        <p:nvPicPr>
          <p:cNvPr id="249" name="Linea Linea" descr="Linea Linea"/>
          <p:cNvPicPr>
            <a:picLocks noChangeAspect="0"/>
          </p:cNvPicPr>
          <p:nvPr/>
        </p:nvPicPr>
        <p:blipFill>
          <a:blip r:embed="rId6">
            <a:extLst/>
          </a:blip>
          <a:stretch>
            <a:fillRect/>
          </a:stretch>
        </p:blipFill>
        <p:spPr>
          <a:xfrm rot="5400000">
            <a:off x="7469845" y="9753217"/>
            <a:ext cx="1516018" cy="457905"/>
          </a:xfrm>
          <a:prstGeom prst="rect">
            <a:avLst/>
          </a:prstGeom>
        </p:spPr>
      </p:pic>
      <p:sp>
        <p:nvSpPr>
          <p:cNvPr id="251" name="Linea"/>
          <p:cNvSpPr/>
          <p:nvPr/>
        </p:nvSpPr>
        <p:spPr>
          <a:xfrm flipV="1">
            <a:off x="9150914" y="9199778"/>
            <a:ext cx="1" cy="1392616"/>
          </a:xfrm>
          <a:prstGeom prst="line">
            <a:avLst/>
          </a:prstGeom>
          <a:ln w="76200">
            <a:solidFill>
              <a:srgbClr val="FF2600"/>
            </a:solidFill>
            <a:prstDash val="sysDot"/>
            <a:miter lim="400000"/>
            <a:tailEnd type="triangle"/>
          </a:ln>
        </p:spPr>
        <p:txBody>
          <a:bodyPr lIns="50800" tIns="50800" rIns="50800" bIns="50800" anchor="ctr"/>
          <a:lstStyle/>
          <a:p>
            <a:pPr/>
          </a:p>
        </p:txBody>
      </p:sp>
      <p:grpSp>
        <p:nvGrpSpPr>
          <p:cNvPr id="254" name="REATI “SPIA”…"/>
          <p:cNvGrpSpPr/>
          <p:nvPr/>
        </p:nvGrpSpPr>
        <p:grpSpPr>
          <a:xfrm>
            <a:off x="16427684" y="6348027"/>
            <a:ext cx="6131432" cy="7126445"/>
            <a:chOff x="0" y="0"/>
            <a:chExt cx="6131431" cy="7126444"/>
          </a:xfrm>
        </p:grpSpPr>
        <p:sp>
          <p:nvSpPr>
            <p:cNvPr id="253" name="REATI “SPIA”…"/>
            <p:cNvSpPr/>
            <p:nvPr/>
          </p:nvSpPr>
          <p:spPr>
            <a:xfrm>
              <a:off x="215900" y="139700"/>
              <a:ext cx="5699632" cy="6567645"/>
            </a:xfrm>
            <a:prstGeom prst="rect">
              <a:avLst/>
            </a:prstGeom>
            <a:solidFill>
              <a:srgbClr val="00FDFF"/>
            </a:solidFill>
            <a:ln>
              <a:noFill/>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defTabSz="825500">
                <a:spcBef>
                  <a:spcPts val="0"/>
                </a:spcBef>
                <a:defRPr b="0" spc="0" sz="3200">
                  <a:solidFill>
                    <a:srgbClr val="000000"/>
                  </a:solidFill>
                  <a:latin typeface="Graphik Medium"/>
                  <a:ea typeface="Graphik Medium"/>
                  <a:cs typeface="Graphik Medium"/>
                  <a:sym typeface="Graphik Medium"/>
                </a:defRPr>
              </a:pPr>
              <a:r>
                <a:t>REATI “SPIA”</a:t>
              </a:r>
            </a:p>
            <a:p>
              <a:pPr lvl="1" algn="ctr" defTabSz="825500">
                <a:spcBef>
                  <a:spcPts val="0"/>
                </a:spcBef>
                <a:defRPr b="0" spc="0" sz="3200">
                  <a:solidFill>
                    <a:srgbClr val="000000"/>
                  </a:solidFill>
                  <a:latin typeface="Graphik Medium"/>
                  <a:ea typeface="Graphik Medium"/>
                  <a:cs typeface="Graphik Medium"/>
                  <a:sym typeface="Graphik Medium"/>
                </a:defRPr>
              </a:pPr>
              <a:r>
                <a:t>-10 BIS D.LGS. 74/2000</a:t>
              </a:r>
            </a:p>
            <a:p>
              <a:pPr lvl="1" algn="ctr" defTabSz="825500">
                <a:spcBef>
                  <a:spcPts val="0"/>
                </a:spcBef>
                <a:defRPr b="0" spc="0" sz="3200">
                  <a:solidFill>
                    <a:srgbClr val="000000"/>
                  </a:solidFill>
                  <a:latin typeface="Graphik Medium"/>
                  <a:ea typeface="Graphik Medium"/>
                  <a:cs typeface="Graphik Medium"/>
                  <a:sym typeface="Graphik Medium"/>
                </a:defRPr>
              </a:pPr>
              <a:r>
                <a:t>- 10 TER D.LGS. 74/2000</a:t>
              </a:r>
            </a:p>
          </p:txBody>
        </p:sp>
        <p:pic>
          <p:nvPicPr>
            <p:cNvPr id="252" name="REATI “SPIA”… REATI “SPIA”-10 BIS D.LGS. 74/2000- 10 TER D.LGS. 74/2000" descr="REATI “SPIA”… REATI “SPIA”-10 BIS D.LGS. 74/2000- 10 TER D.LGS. 74/2000"/>
            <p:cNvPicPr>
              <a:picLocks noChangeAspect="0"/>
            </p:cNvPicPr>
            <p:nvPr/>
          </p:nvPicPr>
          <p:blipFill>
            <a:blip r:embed="rId7">
              <a:extLst/>
            </a:blip>
            <a:stretch>
              <a:fillRect/>
            </a:stretch>
          </p:blipFill>
          <p:spPr>
            <a:xfrm>
              <a:off x="0" y="0"/>
              <a:ext cx="6131432" cy="7126445"/>
            </a:xfrm>
            <a:prstGeom prst="rect">
              <a:avLst/>
            </a:prstGeom>
            <a:effectLst/>
          </p:spPr>
        </p:pic>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227"/>
                                        </p:tgtEl>
                                        <p:attrNameLst>
                                          <p:attrName>style.visibility</p:attrName>
                                        </p:attrNameLst>
                                      </p:cBhvr>
                                      <p:to>
                                        <p:strVal val="visible"/>
                                      </p:to>
                                    </p:set>
                                    <p:animEffect filter="dissolve" transition="in">
                                      <p:cBhvr>
                                        <p:cTn id="7" dur="1000"/>
                                        <p:tgtEl>
                                          <p:spTgt spid="22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9" grpId="2" fill="hold">
                                  <p:stCondLst>
                                    <p:cond delay="0"/>
                                  </p:stCondLst>
                                  <p:iterate type="el" backwards="0">
                                    <p:tmAbs val="0"/>
                                  </p:iterate>
                                  <p:childTnLst>
                                    <p:set>
                                      <p:cBhvr>
                                        <p:cTn id="11" fill="hold"/>
                                        <p:tgtEl>
                                          <p:spTgt spid="237"/>
                                        </p:tgtEl>
                                        <p:attrNameLst>
                                          <p:attrName>style.visibility</p:attrName>
                                        </p:attrNameLst>
                                      </p:cBhvr>
                                      <p:to>
                                        <p:strVal val="visible"/>
                                      </p:to>
                                    </p:set>
                                    <p:animEffect filter="dissolve" transition="in">
                                      <p:cBhvr>
                                        <p:cTn id="12" dur="1000"/>
                                        <p:tgtEl>
                                          <p:spTgt spid="237"/>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3" fill="hold">
                                  <p:stCondLst>
                                    <p:cond delay="0"/>
                                  </p:stCondLst>
                                  <p:iterate type="lt" backwards="0">
                                    <p:tmAbs val="0"/>
                                  </p:iterate>
                                  <p:childTnLst>
                                    <p:set>
                                      <p:cBhvr>
                                        <p:cTn id="16" fill="hold"/>
                                        <p:tgtEl>
                                          <p:spTgt spid="248"/>
                                        </p:tgtEl>
                                        <p:attrNameLst>
                                          <p:attrName>style.visibility</p:attrName>
                                        </p:attrNameLst>
                                      </p:cBhvr>
                                      <p:to>
                                        <p:strVal val="visible"/>
                                      </p:to>
                                    </p:set>
                                    <p:anim calcmode="lin" valueType="num">
                                      <p:cBhvr>
                                        <p:cTn id="17" dur="1000" fill="hold"/>
                                        <p:tgtEl>
                                          <p:spTgt spid="248"/>
                                        </p:tgtEl>
                                        <p:attrNameLst>
                                          <p:attrName>ppt_x</p:attrName>
                                        </p:attrNameLst>
                                      </p:cBhvr>
                                      <p:tavLst>
                                        <p:tav tm="0">
                                          <p:val>
                                            <p:strVal val="0-#ppt_w/2"/>
                                          </p:val>
                                        </p:tav>
                                        <p:tav tm="100000">
                                          <p:val>
                                            <p:strVal val="#ppt_x"/>
                                          </p:val>
                                        </p:tav>
                                      </p:tavLst>
                                    </p:anim>
                                    <p:anim calcmode="lin" valueType="num">
                                      <p:cBhvr>
                                        <p:cTn id="18" dur="1000" fill="hold"/>
                                        <p:tgtEl>
                                          <p:spTgt spid="24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ID="9" grpId="4" fill="hold">
                                  <p:stCondLst>
                                    <p:cond delay="0"/>
                                  </p:stCondLst>
                                  <p:iterate type="el" backwards="0">
                                    <p:tmAbs val="0"/>
                                  </p:iterate>
                                  <p:childTnLst>
                                    <p:set>
                                      <p:cBhvr>
                                        <p:cTn id="22" fill="hold"/>
                                        <p:tgtEl>
                                          <p:spTgt spid="235"/>
                                        </p:tgtEl>
                                        <p:attrNameLst>
                                          <p:attrName>style.visibility</p:attrName>
                                        </p:attrNameLst>
                                      </p:cBhvr>
                                      <p:to>
                                        <p:strVal val="visible"/>
                                      </p:to>
                                    </p:set>
                                    <p:animEffect filter="dissolve" transition="in">
                                      <p:cBhvr>
                                        <p:cTn id="23" dur="1000"/>
                                        <p:tgtEl>
                                          <p:spTgt spid="235"/>
                                        </p:tgtEl>
                                      </p:cBhvr>
                                    </p:animEffect>
                                  </p:childTnLst>
                                </p:cTn>
                              </p:par>
                            </p:childTnLst>
                          </p:cTn>
                        </p:par>
                      </p:childTnLst>
                    </p:cTn>
                  </p:par>
                  <p:par>
                    <p:cTn id="24" fill="hold">
                      <p:stCondLst>
                        <p:cond delay="indefinite"/>
                      </p:stCondLst>
                      <p:childTnLst>
                        <p:par>
                          <p:cTn id="25" fill="hold">
                            <p:stCondLst>
                              <p:cond delay="0"/>
                            </p:stCondLst>
                            <p:childTnLst>
                              <p:par>
                                <p:cTn id="26" presetClass="entr" nodeType="clickEffect" presetID="9" grpId="5" fill="hold">
                                  <p:stCondLst>
                                    <p:cond delay="0"/>
                                  </p:stCondLst>
                                  <p:iterate type="el" backwards="0">
                                    <p:tmAbs val="0"/>
                                  </p:iterate>
                                  <p:childTnLst>
                                    <p:set>
                                      <p:cBhvr>
                                        <p:cTn id="27" fill="hold"/>
                                        <p:tgtEl>
                                          <p:spTgt spid="249"/>
                                        </p:tgtEl>
                                        <p:attrNameLst>
                                          <p:attrName>style.visibility</p:attrName>
                                        </p:attrNameLst>
                                      </p:cBhvr>
                                      <p:to>
                                        <p:strVal val="visible"/>
                                      </p:to>
                                    </p:set>
                                    <p:animEffect filter="dissolve" transition="in">
                                      <p:cBhvr>
                                        <p:cTn id="28" dur="1000"/>
                                        <p:tgtEl>
                                          <p:spTgt spid="249"/>
                                        </p:tgtEl>
                                      </p:cBhvr>
                                    </p:animEffect>
                                  </p:childTnLst>
                                </p:cTn>
                              </p:par>
                            </p:childTnLst>
                          </p:cTn>
                        </p:par>
                      </p:childTnLst>
                    </p:cTn>
                  </p:par>
                  <p:par>
                    <p:cTn id="29" fill="hold">
                      <p:stCondLst>
                        <p:cond delay="indefinite"/>
                      </p:stCondLst>
                      <p:childTnLst>
                        <p:par>
                          <p:cTn id="30" fill="hold">
                            <p:stCondLst>
                              <p:cond delay="0"/>
                            </p:stCondLst>
                            <p:childTnLst>
                              <p:par>
                                <p:cTn id="31" presetClass="entr" nodeType="clickEffect" presetID="9" grpId="6" fill="hold">
                                  <p:stCondLst>
                                    <p:cond delay="0"/>
                                  </p:stCondLst>
                                  <p:iterate type="el" backwards="0">
                                    <p:tmAbs val="0"/>
                                  </p:iterate>
                                  <p:childTnLst>
                                    <p:set>
                                      <p:cBhvr>
                                        <p:cTn id="32" fill="hold"/>
                                        <p:tgtEl>
                                          <p:spTgt spid="251"/>
                                        </p:tgtEl>
                                        <p:attrNameLst>
                                          <p:attrName>style.visibility</p:attrName>
                                        </p:attrNameLst>
                                      </p:cBhvr>
                                      <p:to>
                                        <p:strVal val="visible"/>
                                      </p:to>
                                    </p:set>
                                    <p:animEffect filter="dissolve" transition="in">
                                      <p:cBhvr>
                                        <p:cTn id="33" dur="1000"/>
                                        <p:tgtEl>
                                          <p:spTgt spid="251"/>
                                        </p:tgtEl>
                                      </p:cBhvr>
                                    </p:animEffect>
                                  </p:childTnLst>
                                </p:cTn>
                              </p:par>
                            </p:childTnLst>
                          </p:cTn>
                        </p:par>
                      </p:childTnLst>
                    </p:cTn>
                  </p:par>
                  <p:par>
                    <p:cTn id="34" fill="hold">
                      <p:stCondLst>
                        <p:cond delay="indefinite"/>
                      </p:stCondLst>
                      <p:childTnLst>
                        <p:par>
                          <p:cTn id="35" fill="hold">
                            <p:stCondLst>
                              <p:cond delay="0"/>
                            </p:stCondLst>
                            <p:childTnLst>
                              <p:par>
                                <p:cTn id="36" presetClass="entr" nodeType="clickEffect" presetID="9" grpId="7" fill="hold">
                                  <p:stCondLst>
                                    <p:cond delay="0"/>
                                  </p:stCondLst>
                                  <p:iterate type="el" backwards="0">
                                    <p:tmAbs val="0"/>
                                  </p:iterate>
                                  <p:childTnLst>
                                    <p:set>
                                      <p:cBhvr>
                                        <p:cTn id="37" fill="hold"/>
                                        <p:tgtEl>
                                          <p:spTgt spid="242"/>
                                        </p:tgtEl>
                                        <p:attrNameLst>
                                          <p:attrName>style.visibility</p:attrName>
                                        </p:attrNameLst>
                                      </p:cBhvr>
                                      <p:to>
                                        <p:strVal val="visible"/>
                                      </p:to>
                                    </p:set>
                                    <p:animEffect filter="dissolve" transition="in">
                                      <p:cBhvr>
                                        <p:cTn id="38" dur="1000"/>
                                        <p:tgtEl>
                                          <p:spTgt spid="242"/>
                                        </p:tgtEl>
                                      </p:cBhvr>
                                    </p:animEffect>
                                  </p:childTnLst>
                                </p:cTn>
                              </p:par>
                            </p:childTnLst>
                          </p:cTn>
                        </p:par>
                        <p:par>
                          <p:cTn id="39" fill="hold">
                            <p:stCondLst>
                              <p:cond delay="0"/>
                            </p:stCondLst>
                            <p:childTnLst>
                              <p:par>
                                <p:cTn id="40" presetClass="emph" nodeType="afterEffect" presetSubtype="0" presetID="8" grpId="8" accel="50000" decel="50000" fill="hold">
                                  <p:stCondLst>
                                    <p:cond delay="0"/>
                                  </p:stCondLst>
                                  <p:childTnLst>
                                    <p:animRot by="-2700000">
                                      <p:cBhvr>
                                        <p:cTn id="41" dur="1000" fill="hold"/>
                                        <p:tgtEl>
                                          <p:spTgt spid="227"/>
                                        </p:tgtEl>
                                        <p:attrNameLst>
                                          <p:attrName>r</p:attrName>
                                        </p:attrNameLst>
                                      </p:cBhvr>
                                    </p:animRot>
                                  </p:childTnLst>
                                </p:cTn>
                              </p:par>
                            </p:childTnLst>
                          </p:cTn>
                        </p:par>
                      </p:childTnLst>
                    </p:cTn>
                  </p:par>
                  <p:par>
                    <p:cTn id="42" fill="hold">
                      <p:stCondLst>
                        <p:cond delay="indefinite"/>
                      </p:stCondLst>
                      <p:childTnLst>
                        <p:par>
                          <p:cTn id="43" fill="hold">
                            <p:stCondLst>
                              <p:cond delay="0"/>
                            </p:stCondLst>
                            <p:childTnLst>
                              <p:par>
                                <p:cTn id="44" presetClass="entr" nodeType="clickEffect" presetID="9" grpId="9" fill="hold">
                                  <p:stCondLst>
                                    <p:cond delay="0"/>
                                  </p:stCondLst>
                                  <p:iterate type="el" backwards="0">
                                    <p:tmAbs val="0"/>
                                  </p:iterate>
                                  <p:childTnLst>
                                    <p:set>
                                      <p:cBhvr>
                                        <p:cTn id="45" fill="hold"/>
                                        <p:tgtEl>
                                          <p:spTgt spid="255"/>
                                        </p:tgtEl>
                                        <p:attrNameLst>
                                          <p:attrName>style.visibility</p:attrName>
                                        </p:attrNameLst>
                                      </p:cBhvr>
                                      <p:to>
                                        <p:strVal val="visible"/>
                                      </p:to>
                                    </p:set>
                                    <p:animEffect filter="dissolve" transition="in">
                                      <p:cBhvr>
                                        <p:cTn id="46" dur="1500"/>
                                        <p:tgtEl>
                                          <p:spTgt spid="255"/>
                                        </p:tgtEl>
                                      </p:cBhvr>
                                    </p:animEffect>
                                  </p:childTnLst>
                                </p:cTn>
                              </p:par>
                            </p:childTnLst>
                          </p:cTn>
                        </p:par>
                      </p:childTnLst>
                    </p:cTn>
                  </p:par>
                  <p:par>
                    <p:cTn id="47" fill="hold">
                      <p:stCondLst>
                        <p:cond delay="indefinite"/>
                      </p:stCondLst>
                      <p:childTnLst>
                        <p:par>
                          <p:cTn id="48" fill="hold">
                            <p:stCondLst>
                              <p:cond delay="0"/>
                            </p:stCondLst>
                            <p:childTnLst>
                              <p:par>
                                <p:cTn id="49" presetClass="entr" nodeType="clickEffect" presetID="9" grpId="10" fill="hold">
                                  <p:stCondLst>
                                    <p:cond delay="0"/>
                                  </p:stCondLst>
                                  <p:iterate type="el" backwards="0">
                                    <p:tmAbs val="0"/>
                                  </p:iterate>
                                  <p:childTnLst>
                                    <p:set>
                                      <p:cBhvr>
                                        <p:cTn id="50" fill="hold"/>
                                        <p:tgtEl>
                                          <p:spTgt spid="230"/>
                                        </p:tgtEl>
                                        <p:attrNameLst>
                                          <p:attrName>style.visibility</p:attrName>
                                        </p:attrNameLst>
                                      </p:cBhvr>
                                      <p:to>
                                        <p:strVal val="visible"/>
                                      </p:to>
                                    </p:set>
                                    <p:animEffect filter="dissolve" transition="in">
                                      <p:cBhvr>
                                        <p:cTn id="51" dur="2000"/>
                                        <p:tgtEl>
                                          <p:spTgt spid="230"/>
                                        </p:tgtEl>
                                      </p:cBhvr>
                                    </p:animEffect>
                                  </p:childTnLst>
                                </p:cTn>
                              </p:par>
                            </p:childTnLst>
                          </p:cTn>
                        </p:par>
                      </p:childTnLst>
                    </p:cTn>
                  </p:par>
                  <p:par>
                    <p:cTn id="52" fill="hold">
                      <p:stCondLst>
                        <p:cond delay="indefinite"/>
                      </p:stCondLst>
                      <p:childTnLst>
                        <p:par>
                          <p:cTn id="53" fill="hold">
                            <p:stCondLst>
                              <p:cond delay="0"/>
                            </p:stCondLst>
                            <p:childTnLst>
                              <p:par>
                                <p:cTn id="54" presetClass="entr" nodeType="clickEffect" presetID="9" grpId="11" fill="hold">
                                  <p:stCondLst>
                                    <p:cond delay="0"/>
                                  </p:stCondLst>
                                  <p:iterate type="el" backwards="0">
                                    <p:tmAbs val="0"/>
                                  </p:iterate>
                                  <p:childTnLst>
                                    <p:set>
                                      <p:cBhvr>
                                        <p:cTn id="55" fill="hold"/>
                                        <p:tgtEl>
                                          <p:spTgt spid="240"/>
                                        </p:tgtEl>
                                        <p:attrNameLst>
                                          <p:attrName>style.visibility</p:attrName>
                                        </p:attrNameLst>
                                      </p:cBhvr>
                                      <p:to>
                                        <p:strVal val="visible"/>
                                      </p:to>
                                    </p:set>
                                    <p:animEffect filter="dissolve" transition="in">
                                      <p:cBhvr>
                                        <p:cTn id="56" dur="1000"/>
                                        <p:tgtEl>
                                          <p:spTgt spid="240"/>
                                        </p:tgtEl>
                                      </p:cBhvr>
                                    </p:animEffect>
                                  </p:childTnLst>
                                </p:cTn>
                              </p:par>
                            </p:childTnLst>
                          </p:cTn>
                        </p:par>
                      </p:childTnLst>
                    </p:cTn>
                  </p:par>
                  <p:par>
                    <p:cTn id="57" fill="hold">
                      <p:stCondLst>
                        <p:cond delay="indefinite"/>
                      </p:stCondLst>
                      <p:childTnLst>
                        <p:par>
                          <p:cTn id="58" fill="hold">
                            <p:stCondLst>
                              <p:cond delay="0"/>
                            </p:stCondLst>
                            <p:childTnLst>
                              <p:par>
                                <p:cTn id="59" presetClass="entr" nodeType="clickEffect" presetID="9" grpId="12" fill="hold">
                                  <p:stCondLst>
                                    <p:cond delay="0"/>
                                  </p:stCondLst>
                                  <p:iterate type="el" backwards="0">
                                    <p:tmAbs val="0"/>
                                  </p:iterate>
                                  <p:childTnLst>
                                    <p:set>
                                      <p:cBhvr>
                                        <p:cTn id="60" fill="hold"/>
                                        <p:tgtEl>
                                          <p:spTgt spid="243"/>
                                        </p:tgtEl>
                                        <p:attrNameLst>
                                          <p:attrName>style.visibility</p:attrName>
                                        </p:attrNameLst>
                                      </p:cBhvr>
                                      <p:to>
                                        <p:strVal val="visible"/>
                                      </p:to>
                                    </p:set>
                                    <p:animEffect filter="dissolve" transition="in">
                                      <p:cBhvr>
                                        <p:cTn id="61" dur="1000"/>
                                        <p:tgtEl>
                                          <p:spTgt spid="243"/>
                                        </p:tgtEl>
                                      </p:cBhvr>
                                    </p:animEffect>
                                  </p:childTnLst>
                                </p:cTn>
                              </p:par>
                            </p:childTnLst>
                          </p:cTn>
                        </p:par>
                      </p:childTnLst>
                    </p:cTn>
                  </p:par>
                  <p:par>
                    <p:cTn id="62" fill="hold">
                      <p:stCondLst>
                        <p:cond delay="indefinite"/>
                      </p:stCondLst>
                      <p:childTnLst>
                        <p:par>
                          <p:cTn id="63" fill="hold">
                            <p:stCondLst>
                              <p:cond delay="0"/>
                            </p:stCondLst>
                            <p:childTnLst>
                              <p:par>
                                <p:cTn id="64" presetClass="emph" nodeType="clickEffect" presetSubtype="0" presetID="8" grpId="13" accel="50000" decel="50000" fill="hold">
                                  <p:stCondLst>
                                    <p:cond delay="0"/>
                                  </p:stCondLst>
                                  <p:childTnLst>
                                    <p:animRot by="-2700000">
                                      <p:cBhvr>
                                        <p:cTn id="65" dur="1000" fill="hold"/>
                                        <p:tgtEl>
                                          <p:spTgt spid="230"/>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Class="entr" nodeType="clickEffect" presetID="9" grpId="14" fill="hold">
                                  <p:stCondLst>
                                    <p:cond delay="0"/>
                                  </p:stCondLst>
                                  <p:iterate type="el" backwards="0">
                                    <p:tmAbs val="0"/>
                                  </p:iterate>
                                  <p:childTnLst>
                                    <p:set>
                                      <p:cBhvr>
                                        <p:cTn id="69" fill="hold"/>
                                        <p:tgtEl>
                                          <p:spTgt spid="256"/>
                                        </p:tgtEl>
                                        <p:attrNameLst>
                                          <p:attrName>style.visibility</p:attrName>
                                        </p:attrNameLst>
                                      </p:cBhvr>
                                      <p:to>
                                        <p:strVal val="visible"/>
                                      </p:to>
                                    </p:set>
                                    <p:animEffect filter="dissolve" transition="in">
                                      <p:cBhvr>
                                        <p:cTn id="70" dur="2000"/>
                                        <p:tgtEl>
                                          <p:spTgt spid="256"/>
                                        </p:tgtEl>
                                      </p:cBhvr>
                                    </p:animEffect>
                                  </p:childTnLst>
                                </p:cTn>
                              </p:par>
                            </p:childTnLst>
                          </p:cTn>
                        </p:par>
                      </p:childTnLst>
                    </p:cTn>
                  </p:par>
                  <p:par>
                    <p:cTn id="71" fill="hold">
                      <p:stCondLst>
                        <p:cond delay="indefinite"/>
                      </p:stCondLst>
                      <p:childTnLst>
                        <p:par>
                          <p:cTn id="72" fill="hold">
                            <p:stCondLst>
                              <p:cond delay="0"/>
                            </p:stCondLst>
                            <p:childTnLst>
                              <p:par>
                                <p:cTn id="73" presetClass="entr" nodeType="clickEffect" presetID="9" grpId="15" fill="hold">
                                  <p:stCondLst>
                                    <p:cond delay="0"/>
                                  </p:stCondLst>
                                  <p:iterate type="el" backwards="0">
                                    <p:tmAbs val="0"/>
                                  </p:iterate>
                                  <p:childTnLst>
                                    <p:set>
                                      <p:cBhvr>
                                        <p:cTn id="74" fill="hold"/>
                                        <p:tgtEl>
                                          <p:spTgt spid="232"/>
                                        </p:tgtEl>
                                        <p:attrNameLst>
                                          <p:attrName>style.visibility</p:attrName>
                                        </p:attrNameLst>
                                      </p:cBhvr>
                                      <p:to>
                                        <p:strVal val="visible"/>
                                      </p:to>
                                    </p:set>
                                    <p:animEffect filter="dissolve" transition="in">
                                      <p:cBhvr>
                                        <p:cTn id="75" dur="2000"/>
                                        <p:tgtEl>
                                          <p:spTgt spid="232"/>
                                        </p:tgtEl>
                                      </p:cBhvr>
                                    </p:animEffect>
                                  </p:childTnLst>
                                </p:cTn>
                              </p:par>
                            </p:childTnLst>
                          </p:cTn>
                        </p:par>
                      </p:childTnLst>
                    </p:cTn>
                  </p:par>
                  <p:par>
                    <p:cTn id="76" fill="hold">
                      <p:stCondLst>
                        <p:cond delay="indefinite"/>
                      </p:stCondLst>
                      <p:childTnLst>
                        <p:par>
                          <p:cTn id="77" fill="hold">
                            <p:stCondLst>
                              <p:cond delay="0"/>
                            </p:stCondLst>
                            <p:childTnLst>
                              <p:par>
                                <p:cTn id="78" presetClass="entr" nodeType="clickEffect" presetID="9" grpId="16" fill="hold">
                                  <p:stCondLst>
                                    <p:cond delay="0"/>
                                  </p:stCondLst>
                                  <p:iterate type="el" backwards="0">
                                    <p:tmAbs val="0"/>
                                  </p:iterate>
                                  <p:childTnLst>
                                    <p:set>
                                      <p:cBhvr>
                                        <p:cTn id="79" fill="hold"/>
                                        <p:tgtEl>
                                          <p:spTgt spid="238"/>
                                        </p:tgtEl>
                                        <p:attrNameLst>
                                          <p:attrName>style.visibility</p:attrName>
                                        </p:attrNameLst>
                                      </p:cBhvr>
                                      <p:to>
                                        <p:strVal val="visible"/>
                                      </p:to>
                                    </p:set>
                                    <p:animEffect filter="dissolve" transition="in">
                                      <p:cBhvr>
                                        <p:cTn id="80" dur="1000"/>
                                        <p:tgtEl>
                                          <p:spTgt spid="238"/>
                                        </p:tgtEl>
                                      </p:cBhvr>
                                    </p:animEffect>
                                  </p:childTnLst>
                                </p:cTn>
                              </p:par>
                            </p:childTnLst>
                          </p:cTn>
                        </p:par>
                      </p:childTnLst>
                    </p:cTn>
                  </p:par>
                  <p:par>
                    <p:cTn id="81" fill="hold">
                      <p:stCondLst>
                        <p:cond delay="indefinite"/>
                      </p:stCondLst>
                      <p:childTnLst>
                        <p:par>
                          <p:cTn id="82" fill="hold">
                            <p:stCondLst>
                              <p:cond delay="0"/>
                            </p:stCondLst>
                            <p:childTnLst>
                              <p:par>
                                <p:cTn id="83" presetClass="entr" nodeType="clickEffect" presetID="9" grpId="17" fill="hold">
                                  <p:stCondLst>
                                    <p:cond delay="0"/>
                                  </p:stCondLst>
                                  <p:iterate type="el" backwards="0">
                                    <p:tmAbs val="0"/>
                                  </p:iterate>
                                  <p:childTnLst>
                                    <p:set>
                                      <p:cBhvr>
                                        <p:cTn id="84" fill="hold"/>
                                        <p:tgtEl>
                                          <p:spTgt spid="244"/>
                                        </p:tgtEl>
                                        <p:attrNameLst>
                                          <p:attrName>style.visibility</p:attrName>
                                        </p:attrNameLst>
                                      </p:cBhvr>
                                      <p:to>
                                        <p:strVal val="visible"/>
                                      </p:to>
                                    </p:set>
                                    <p:animEffect filter="dissolve" transition="in">
                                      <p:cBhvr>
                                        <p:cTn id="85" dur="1000"/>
                                        <p:tgtEl>
                                          <p:spTgt spid="244"/>
                                        </p:tgtEl>
                                      </p:cBhvr>
                                    </p:animEffect>
                                  </p:childTnLst>
                                </p:cTn>
                              </p:par>
                            </p:childTnLst>
                          </p:cTn>
                        </p:par>
                      </p:childTnLst>
                    </p:cTn>
                  </p:par>
                  <p:par>
                    <p:cTn id="86" fill="hold">
                      <p:stCondLst>
                        <p:cond delay="indefinite"/>
                      </p:stCondLst>
                      <p:childTnLst>
                        <p:par>
                          <p:cTn id="87" fill="hold">
                            <p:stCondLst>
                              <p:cond delay="0"/>
                            </p:stCondLst>
                            <p:childTnLst>
                              <p:par>
                                <p:cTn id="88" presetClass="emph" nodeType="clickEffect" presetSubtype="0" presetID="8" grpId="18" accel="50000" decel="50000" fill="hold">
                                  <p:stCondLst>
                                    <p:cond delay="0"/>
                                  </p:stCondLst>
                                  <p:childTnLst>
                                    <p:animRot by="-2700000">
                                      <p:cBhvr>
                                        <p:cTn id="89" dur="1000" fill="hold"/>
                                        <p:tgtEl>
                                          <p:spTgt spid="232"/>
                                        </p:tgtEl>
                                        <p:attrNameLst>
                                          <p:attrName>r</p:attrName>
                                        </p:attrNameLst>
                                      </p:cBhvr>
                                    </p:animRot>
                                  </p:childTnLst>
                                </p:cTn>
                              </p:par>
                            </p:childTnLst>
                          </p:cTn>
                        </p:par>
                      </p:childTnLst>
                    </p:cTn>
                  </p:par>
                  <p:par>
                    <p:cTn id="90" fill="hold">
                      <p:stCondLst>
                        <p:cond delay="indefinite"/>
                      </p:stCondLst>
                      <p:childTnLst>
                        <p:par>
                          <p:cTn id="91" fill="hold">
                            <p:stCondLst>
                              <p:cond delay="0"/>
                            </p:stCondLst>
                            <p:childTnLst>
                              <p:par>
                                <p:cTn id="92" presetClass="entr" nodeType="clickEffect" presetID="9" grpId="19" fill="hold">
                                  <p:stCondLst>
                                    <p:cond delay="0"/>
                                  </p:stCondLst>
                                  <p:iterate type="el" backwards="0">
                                    <p:tmAbs val="0"/>
                                  </p:iterate>
                                  <p:childTnLst>
                                    <p:set>
                                      <p:cBhvr>
                                        <p:cTn id="93" fill="hold"/>
                                        <p:tgtEl>
                                          <p:spTgt spid="257"/>
                                        </p:tgtEl>
                                        <p:attrNameLst>
                                          <p:attrName>style.visibility</p:attrName>
                                        </p:attrNameLst>
                                      </p:cBhvr>
                                      <p:to>
                                        <p:strVal val="visible"/>
                                      </p:to>
                                    </p:set>
                                    <p:animEffect filter="dissolve" transition="in">
                                      <p:cBhvr>
                                        <p:cTn id="94" dur="2000"/>
                                        <p:tgtEl>
                                          <p:spTgt spid="257"/>
                                        </p:tgtEl>
                                      </p:cBhvr>
                                    </p:animEffect>
                                  </p:childTnLst>
                                </p:cTn>
                              </p:par>
                            </p:childTnLst>
                          </p:cTn>
                        </p:par>
                      </p:childTnLst>
                    </p:cTn>
                  </p:par>
                  <p:par>
                    <p:cTn id="95" fill="hold">
                      <p:stCondLst>
                        <p:cond delay="indefinite"/>
                      </p:stCondLst>
                      <p:childTnLst>
                        <p:par>
                          <p:cTn id="96" fill="hold">
                            <p:stCondLst>
                              <p:cond delay="0"/>
                            </p:stCondLst>
                            <p:childTnLst>
                              <p:par>
                                <p:cTn id="97" presetClass="entr" nodeType="clickEffect" presetID="9" grpId="20" fill="hold">
                                  <p:stCondLst>
                                    <p:cond delay="0"/>
                                  </p:stCondLst>
                                  <p:iterate type="el" backwards="0">
                                    <p:tmAbs val="0"/>
                                  </p:iterate>
                                  <p:childTnLst>
                                    <p:set>
                                      <p:cBhvr>
                                        <p:cTn id="98" fill="hold"/>
                                        <p:tgtEl>
                                          <p:spTgt spid="233"/>
                                        </p:tgtEl>
                                        <p:attrNameLst>
                                          <p:attrName>style.visibility</p:attrName>
                                        </p:attrNameLst>
                                      </p:cBhvr>
                                      <p:to>
                                        <p:strVal val="visible"/>
                                      </p:to>
                                    </p:set>
                                    <p:animEffect filter="dissolve" transition="in">
                                      <p:cBhvr>
                                        <p:cTn id="99" dur="2000"/>
                                        <p:tgtEl>
                                          <p:spTgt spid="233"/>
                                        </p:tgtEl>
                                      </p:cBhvr>
                                    </p:animEffect>
                                  </p:childTnLst>
                                </p:cTn>
                              </p:par>
                            </p:childTnLst>
                          </p:cTn>
                        </p:par>
                      </p:childTnLst>
                    </p:cTn>
                  </p:par>
                  <p:par>
                    <p:cTn id="100" fill="hold">
                      <p:stCondLst>
                        <p:cond delay="indefinite"/>
                      </p:stCondLst>
                      <p:childTnLst>
                        <p:par>
                          <p:cTn id="101" fill="hold">
                            <p:stCondLst>
                              <p:cond delay="0"/>
                            </p:stCondLst>
                            <p:childTnLst>
                              <p:par>
                                <p:cTn id="102" presetClass="entr" nodeType="clickEffect" presetID="9" grpId="21" fill="hold">
                                  <p:stCondLst>
                                    <p:cond delay="0"/>
                                  </p:stCondLst>
                                  <p:iterate type="el" backwards="0">
                                    <p:tmAbs val="0"/>
                                  </p:iterate>
                                  <p:childTnLst>
                                    <p:set>
                                      <p:cBhvr>
                                        <p:cTn id="103" fill="hold"/>
                                        <p:tgtEl>
                                          <p:spTgt spid="245"/>
                                        </p:tgtEl>
                                        <p:attrNameLst>
                                          <p:attrName>style.visibility</p:attrName>
                                        </p:attrNameLst>
                                      </p:cBhvr>
                                      <p:to>
                                        <p:strVal val="visible"/>
                                      </p:to>
                                    </p:set>
                                    <p:animEffect filter="dissolve" transition="in">
                                      <p:cBhvr>
                                        <p:cTn id="104" dur="1000"/>
                                        <p:tgtEl>
                                          <p:spTgt spid="245"/>
                                        </p:tgtEl>
                                      </p:cBhvr>
                                    </p:animEffect>
                                  </p:childTnLst>
                                </p:cTn>
                              </p:par>
                            </p:childTnLst>
                          </p:cTn>
                        </p:par>
                      </p:childTnLst>
                    </p:cTn>
                  </p:par>
                  <p:par>
                    <p:cTn id="105" fill="hold">
                      <p:stCondLst>
                        <p:cond delay="indefinite"/>
                      </p:stCondLst>
                      <p:childTnLst>
                        <p:par>
                          <p:cTn id="106" fill="hold">
                            <p:stCondLst>
                              <p:cond delay="0"/>
                            </p:stCondLst>
                            <p:childTnLst>
                              <p:par>
                                <p:cTn id="107" presetClass="entr" nodeType="clickEffect" presetID="9" grpId="22" fill="hold">
                                  <p:stCondLst>
                                    <p:cond delay="0"/>
                                  </p:stCondLst>
                                  <p:iterate type="el" backwards="0">
                                    <p:tmAbs val="0"/>
                                  </p:iterate>
                                  <p:childTnLst>
                                    <p:set>
                                      <p:cBhvr>
                                        <p:cTn id="108" fill="hold"/>
                                        <p:tgtEl>
                                          <p:spTgt spid="247"/>
                                        </p:tgtEl>
                                        <p:attrNameLst>
                                          <p:attrName>style.visibility</p:attrName>
                                        </p:attrNameLst>
                                      </p:cBhvr>
                                      <p:to>
                                        <p:strVal val="visible"/>
                                      </p:to>
                                    </p:set>
                                    <p:animEffect filter="dissolve" transition="in">
                                      <p:cBhvr>
                                        <p:cTn id="109" dur="1000"/>
                                        <p:tgtEl>
                                          <p:spTgt spid="247"/>
                                        </p:tgtEl>
                                      </p:cBhvr>
                                    </p:animEffect>
                                  </p:childTnLst>
                                </p:cTn>
                              </p:par>
                            </p:childTnLst>
                          </p:cTn>
                        </p:par>
                      </p:childTnLst>
                    </p:cTn>
                  </p:par>
                  <p:par>
                    <p:cTn id="110" fill="hold">
                      <p:stCondLst>
                        <p:cond delay="indefinite"/>
                      </p:stCondLst>
                      <p:childTnLst>
                        <p:par>
                          <p:cTn id="111" fill="hold">
                            <p:stCondLst>
                              <p:cond delay="0"/>
                            </p:stCondLst>
                            <p:childTnLst>
                              <p:par>
                                <p:cTn id="112" presetClass="entr" nodeType="clickEffect" presetSubtype="8" presetID="2" grpId="23" fill="hold">
                                  <p:stCondLst>
                                    <p:cond delay="0"/>
                                  </p:stCondLst>
                                  <p:iterate type="lt" backwards="0">
                                    <p:tmAbs val="0"/>
                                  </p:iterate>
                                  <p:childTnLst>
                                    <p:set>
                                      <p:cBhvr>
                                        <p:cTn id="113" fill="hold"/>
                                        <p:tgtEl>
                                          <p:spTgt spid="254"/>
                                        </p:tgtEl>
                                        <p:attrNameLst>
                                          <p:attrName>style.visibility</p:attrName>
                                        </p:attrNameLst>
                                      </p:cBhvr>
                                      <p:to>
                                        <p:strVal val="visible"/>
                                      </p:to>
                                    </p:set>
                                    <p:anim calcmode="lin" valueType="num">
                                      <p:cBhvr>
                                        <p:cTn id="114" dur="1000" fill="hold"/>
                                        <p:tgtEl>
                                          <p:spTgt spid="254"/>
                                        </p:tgtEl>
                                        <p:attrNameLst>
                                          <p:attrName>ppt_x</p:attrName>
                                        </p:attrNameLst>
                                      </p:cBhvr>
                                      <p:tavLst>
                                        <p:tav tm="0">
                                          <p:val>
                                            <p:strVal val="0-#ppt_w/2"/>
                                          </p:val>
                                        </p:tav>
                                        <p:tav tm="100000">
                                          <p:val>
                                            <p:strVal val="#ppt_x"/>
                                          </p:val>
                                        </p:tav>
                                      </p:tavLst>
                                    </p:anim>
                                    <p:anim calcmode="lin" valueType="num">
                                      <p:cBhvr>
                                        <p:cTn id="115" dur="1000" fill="hold"/>
                                        <p:tgtEl>
                                          <p:spTgt spid="2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0" grpId="13"/>
      <p:bldP build="whole" bldLvl="1" animBg="1" rev="0" advAuto="0" spid="257" grpId="19"/>
      <p:bldP build="whole" bldLvl="1" animBg="1" rev="0" advAuto="0" spid="256" grpId="14"/>
      <p:bldP build="whole" bldLvl="1" animBg="1" rev="0" advAuto="0" spid="251" grpId="6"/>
      <p:bldP build="whole" bldLvl="1" animBg="1" rev="0" advAuto="0" spid="237" grpId="2"/>
      <p:bldP build="whole" bldLvl="1" animBg="1" rev="0" advAuto="0" spid="243" grpId="12"/>
      <p:bldP build="whole" bldLvl="1" animBg="1" rev="0" advAuto="0" spid="238" grpId="16"/>
      <p:bldP build="whole" bldLvl="1" animBg="1" rev="0" advAuto="0" spid="240" grpId="11"/>
      <p:bldP build="whole" bldLvl="1" animBg="1" rev="0" advAuto="0" spid="227" grpId="1"/>
      <p:bldP build="whole" bldLvl="1" animBg="1" rev="0" advAuto="0" spid="242" grpId="7"/>
      <p:bldP build="whole" bldLvl="1" animBg="1" rev="0" advAuto="0" spid="245" grpId="21"/>
      <p:bldP build="whole" bldLvl="1" animBg="1" rev="0" advAuto="0" spid="244" grpId="17"/>
      <p:bldP build="whole" bldLvl="1" animBg="1" rev="0" advAuto="0" spid="233" grpId="20"/>
      <p:bldP build="whole" bldLvl="1" animBg="1" rev="0" advAuto="0" spid="227" grpId="8"/>
      <p:bldP build="whole" bldLvl="1" animBg="1" rev="0" advAuto="0" spid="255" grpId="9"/>
      <p:bldP build="whole" bldLvl="1" animBg="1" rev="0" advAuto="0" spid="248" grpId="3"/>
      <p:bldP build="whole" bldLvl="1" animBg="1" rev="0" advAuto="0" spid="232" grpId="15"/>
      <p:bldP build="whole" bldLvl="1" animBg="1" rev="0" advAuto="0" spid="235" grpId="4"/>
      <p:bldP build="whole" bldLvl="1" animBg="1" rev="0" advAuto="0" spid="232" grpId="18"/>
      <p:bldP build="whole" bldLvl="1" animBg="1" rev="0" advAuto="0" spid="247" grpId="22"/>
      <p:bldP build="whole" bldLvl="1" animBg="1" rev="0" advAuto="0" spid="249" grpId="5"/>
      <p:bldP build="whole" bldLvl="1" animBg="1" rev="0" advAuto="0" spid="254" grpId="23"/>
      <p:bldP build="whole" bldLvl="1" animBg="1" rev="0" advAuto="0" spid="230" grpId="10"/>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Coop…"/>
          <p:cNvSpPr/>
          <p:nvPr/>
        </p:nvSpPr>
        <p:spPr>
          <a:xfrm>
            <a:off x="374074" y="2676591"/>
            <a:ext cx="2310610" cy="2396399"/>
          </a:xfrm>
          <a:prstGeom prst="roundRect">
            <a:avLst>
              <a:gd name="adj" fmla="val 15000"/>
            </a:avLst>
          </a:prstGeom>
          <a:solidFill>
            <a:srgbClr val="FFFFFF"/>
          </a:solidFill>
          <a:ln w="38100">
            <a:solidFill>
              <a:srgbClr val="005E73"/>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Coop </a:t>
            </a:r>
          </a:p>
          <a:p>
            <a:pPr algn="ctr" defTabSz="825500">
              <a:spcBef>
                <a:spcPts val="0"/>
              </a:spcBef>
              <a:defRPr b="0" spc="0" sz="3200">
                <a:solidFill>
                  <a:srgbClr val="000000"/>
                </a:solidFill>
                <a:latin typeface="Graphik Medium"/>
                <a:ea typeface="Graphik Medium"/>
                <a:cs typeface="Graphik Medium"/>
                <a:sym typeface="Graphik Medium"/>
              </a:defRPr>
            </a:pPr>
            <a:r>
              <a:t>ALFA</a:t>
            </a:r>
          </a:p>
        </p:txBody>
      </p:sp>
      <p:sp>
        <p:nvSpPr>
          <p:cNvPr id="290" name="Linea di collegamento"/>
          <p:cNvSpPr/>
          <p:nvPr/>
        </p:nvSpPr>
        <p:spPr>
          <a:xfrm>
            <a:off x="2231315" y="1625026"/>
            <a:ext cx="3031338" cy="1115967"/>
          </a:xfrm>
          <a:custGeom>
            <a:avLst/>
            <a:gdLst/>
            <a:ahLst/>
            <a:cxnLst>
              <a:cxn ang="0">
                <a:pos x="wd2" y="hd2"/>
              </a:cxn>
              <a:cxn ang="5400000">
                <a:pos x="wd2" y="hd2"/>
              </a:cxn>
              <a:cxn ang="10800000">
                <a:pos x="wd2" y="hd2"/>
              </a:cxn>
              <a:cxn ang="16200000">
                <a:pos x="wd2" y="hd2"/>
              </a:cxn>
            </a:cxnLst>
            <a:rect l="0" t="0" r="r" b="b"/>
            <a:pathLst>
              <a:path w="21600" h="16213" fill="norm" stroke="1" extrusionOk="0">
                <a:moveTo>
                  <a:pt x="0" y="16213"/>
                </a:moveTo>
                <a:cubicBezTo>
                  <a:pt x="7004" y="-4799"/>
                  <a:pt x="14204" y="-5387"/>
                  <a:pt x="21600" y="14450"/>
                </a:cubicBezTo>
              </a:path>
            </a:pathLst>
          </a:custGeom>
          <a:ln w="38100" cap="rnd">
            <a:solidFill>
              <a:srgbClr val="005E73"/>
            </a:solidFill>
            <a:custDash>
              <a:ds d="100000" sp="200000"/>
            </a:custDash>
          </a:ln>
        </p:spPr>
        <p:txBody>
          <a:bodyPr/>
          <a:lstStyle/>
          <a:p>
            <a:pPr/>
          </a:p>
        </p:txBody>
      </p:sp>
      <p:sp>
        <p:nvSpPr>
          <p:cNvPr id="261" name="COOP - ESEMPIO 2"/>
          <p:cNvSpPr txBox="1"/>
          <p:nvPr>
            <p:ph type="title" idx="4294967295"/>
          </p:nvPr>
        </p:nvSpPr>
        <p:spPr>
          <a:xfrm>
            <a:off x="4071341" y="-72121"/>
            <a:ext cx="9149949" cy="1267132"/>
          </a:xfrm>
          <a:prstGeom prst="rect">
            <a:avLst/>
          </a:prstGeom>
          <a:solidFill>
            <a:srgbClr val="D5D5D5"/>
          </a:solidFill>
          <a:ln w="76200">
            <a:solidFill>
              <a:schemeClr val="accent2"/>
            </a:solidFill>
          </a:ln>
        </p:spPr>
        <p:txBody>
          <a:bodyPr anchor="ctr"/>
          <a:lstStyle>
            <a:lvl1pPr defTabSz="825500">
              <a:lnSpc>
                <a:spcPct val="100000"/>
              </a:lnSpc>
              <a:defRPr cap="none" spc="0" sz="5500">
                <a:solidFill>
                  <a:srgbClr val="000000"/>
                </a:solidFill>
              </a:defRPr>
            </a:lvl1pPr>
          </a:lstStyle>
          <a:p>
            <a:pPr/>
            <a:r>
              <a:t>COOP - ESEMPIO 2</a:t>
            </a:r>
          </a:p>
        </p:txBody>
      </p:sp>
      <p:sp>
        <p:nvSpPr>
          <p:cNvPr id="262" name="Coop…"/>
          <p:cNvSpPr/>
          <p:nvPr/>
        </p:nvSpPr>
        <p:spPr>
          <a:xfrm>
            <a:off x="4964747" y="2676591"/>
            <a:ext cx="2310610" cy="2396399"/>
          </a:xfrm>
          <a:prstGeom prst="roundRect">
            <a:avLst>
              <a:gd name="adj" fmla="val 15000"/>
            </a:avLst>
          </a:prstGeom>
          <a:solidFill>
            <a:srgbClr val="FFFFFF"/>
          </a:solidFill>
          <a:ln w="38100">
            <a:solidFill>
              <a:srgbClr val="005E73"/>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Coop </a:t>
            </a:r>
          </a:p>
          <a:p>
            <a:pPr algn="ctr" defTabSz="825500">
              <a:spcBef>
                <a:spcPts val="0"/>
              </a:spcBef>
              <a:defRPr b="0" spc="0" sz="3200">
                <a:solidFill>
                  <a:srgbClr val="000000"/>
                </a:solidFill>
                <a:latin typeface="Graphik Medium"/>
                <a:ea typeface="Graphik Medium"/>
                <a:cs typeface="Graphik Medium"/>
                <a:sym typeface="Graphik Medium"/>
              </a:defRPr>
            </a:pPr>
            <a:r>
              <a:t>BETA</a:t>
            </a:r>
          </a:p>
        </p:txBody>
      </p:sp>
      <p:sp>
        <p:nvSpPr>
          <p:cNvPr id="291" name="Linea di collegamento"/>
          <p:cNvSpPr/>
          <p:nvPr/>
        </p:nvSpPr>
        <p:spPr>
          <a:xfrm>
            <a:off x="7130646" y="1625026"/>
            <a:ext cx="3031338" cy="1115967"/>
          </a:xfrm>
          <a:custGeom>
            <a:avLst/>
            <a:gdLst/>
            <a:ahLst/>
            <a:cxnLst>
              <a:cxn ang="0">
                <a:pos x="wd2" y="hd2"/>
              </a:cxn>
              <a:cxn ang="5400000">
                <a:pos x="wd2" y="hd2"/>
              </a:cxn>
              <a:cxn ang="10800000">
                <a:pos x="wd2" y="hd2"/>
              </a:cxn>
              <a:cxn ang="16200000">
                <a:pos x="wd2" y="hd2"/>
              </a:cxn>
            </a:cxnLst>
            <a:rect l="0" t="0" r="r" b="b"/>
            <a:pathLst>
              <a:path w="21600" h="16213" fill="norm" stroke="1" extrusionOk="0">
                <a:moveTo>
                  <a:pt x="0" y="16213"/>
                </a:moveTo>
                <a:cubicBezTo>
                  <a:pt x="7004" y="-4799"/>
                  <a:pt x="14204" y="-5387"/>
                  <a:pt x="21600" y="14450"/>
                </a:cubicBezTo>
              </a:path>
            </a:pathLst>
          </a:custGeom>
          <a:ln w="38100" cap="rnd">
            <a:solidFill>
              <a:srgbClr val="005E73"/>
            </a:solidFill>
            <a:custDash>
              <a:ds d="100000" sp="200000"/>
            </a:custDash>
          </a:ln>
        </p:spPr>
        <p:txBody>
          <a:bodyPr/>
          <a:lstStyle/>
          <a:p>
            <a:pPr/>
          </a:p>
        </p:txBody>
      </p:sp>
      <p:sp>
        <p:nvSpPr>
          <p:cNvPr id="264" name="Coop…"/>
          <p:cNvSpPr/>
          <p:nvPr/>
        </p:nvSpPr>
        <p:spPr>
          <a:xfrm>
            <a:off x="9911564" y="2676591"/>
            <a:ext cx="2310610" cy="2396399"/>
          </a:xfrm>
          <a:prstGeom prst="roundRect">
            <a:avLst>
              <a:gd name="adj" fmla="val 15000"/>
            </a:avLst>
          </a:prstGeom>
          <a:solidFill>
            <a:srgbClr val="FFFFFF"/>
          </a:solidFill>
          <a:ln w="38100">
            <a:solidFill>
              <a:srgbClr val="005E73"/>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Coop </a:t>
            </a:r>
          </a:p>
          <a:p>
            <a:pPr algn="ctr" defTabSz="825500">
              <a:spcBef>
                <a:spcPts val="0"/>
              </a:spcBef>
              <a:defRPr b="0" spc="0" sz="3200">
                <a:solidFill>
                  <a:srgbClr val="000000"/>
                </a:solidFill>
                <a:latin typeface="Graphik Medium"/>
                <a:ea typeface="Graphik Medium"/>
                <a:cs typeface="Graphik Medium"/>
                <a:sym typeface="Graphik Medium"/>
              </a:defRPr>
            </a:pPr>
            <a:r>
              <a:t>GAMMA</a:t>
            </a:r>
          </a:p>
        </p:txBody>
      </p:sp>
      <p:sp>
        <p:nvSpPr>
          <p:cNvPr id="265" name="Coop…"/>
          <p:cNvSpPr/>
          <p:nvPr/>
        </p:nvSpPr>
        <p:spPr>
          <a:xfrm>
            <a:off x="14858381" y="2675173"/>
            <a:ext cx="2310610" cy="2396399"/>
          </a:xfrm>
          <a:prstGeom prst="roundRect">
            <a:avLst>
              <a:gd name="adj" fmla="val 15000"/>
            </a:avLst>
          </a:prstGeom>
          <a:solidFill>
            <a:srgbClr val="FFFFFF"/>
          </a:solidFill>
          <a:ln w="38100">
            <a:solidFill>
              <a:srgbClr val="005E73"/>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r>
              <a:t>Coop </a:t>
            </a:r>
          </a:p>
          <a:p>
            <a:pPr algn="ctr" defTabSz="825500">
              <a:spcBef>
                <a:spcPts val="0"/>
              </a:spcBef>
              <a:defRPr b="0" spc="0" sz="3200">
                <a:solidFill>
                  <a:srgbClr val="000000"/>
                </a:solidFill>
                <a:latin typeface="Graphik Medium"/>
                <a:ea typeface="Graphik Medium"/>
                <a:cs typeface="Graphik Medium"/>
                <a:sym typeface="Graphik Medium"/>
              </a:defRPr>
            </a:pPr>
            <a:r>
              <a:t>GAMMA</a:t>
            </a:r>
          </a:p>
        </p:txBody>
      </p:sp>
      <p:sp>
        <p:nvSpPr>
          <p:cNvPr id="292" name="Linea di collegamento"/>
          <p:cNvSpPr/>
          <p:nvPr/>
        </p:nvSpPr>
        <p:spPr>
          <a:xfrm>
            <a:off x="12029978" y="1625026"/>
            <a:ext cx="3031337" cy="1115967"/>
          </a:xfrm>
          <a:custGeom>
            <a:avLst/>
            <a:gdLst/>
            <a:ahLst/>
            <a:cxnLst>
              <a:cxn ang="0">
                <a:pos x="wd2" y="hd2"/>
              </a:cxn>
              <a:cxn ang="5400000">
                <a:pos x="wd2" y="hd2"/>
              </a:cxn>
              <a:cxn ang="10800000">
                <a:pos x="wd2" y="hd2"/>
              </a:cxn>
              <a:cxn ang="16200000">
                <a:pos x="wd2" y="hd2"/>
              </a:cxn>
            </a:cxnLst>
            <a:rect l="0" t="0" r="r" b="b"/>
            <a:pathLst>
              <a:path w="21600" h="16213" fill="norm" stroke="1" extrusionOk="0">
                <a:moveTo>
                  <a:pt x="0" y="16213"/>
                </a:moveTo>
                <a:cubicBezTo>
                  <a:pt x="7004" y="-4799"/>
                  <a:pt x="14204" y="-5387"/>
                  <a:pt x="21600" y="14450"/>
                </a:cubicBezTo>
              </a:path>
            </a:pathLst>
          </a:custGeom>
          <a:ln w="38100" cap="rnd">
            <a:solidFill>
              <a:srgbClr val="005E73"/>
            </a:solidFill>
            <a:custDash>
              <a:ds d="100000" sp="200000"/>
            </a:custDash>
          </a:ln>
        </p:spPr>
        <p:txBody>
          <a:bodyPr/>
          <a:lstStyle/>
          <a:p>
            <a:pPr/>
          </a:p>
        </p:txBody>
      </p:sp>
      <p:pic>
        <p:nvPicPr>
          <p:cNvPr id="267" name="Linea Linea" descr="Linea Linea"/>
          <p:cNvPicPr>
            <a:picLocks noChangeAspect="0"/>
          </p:cNvPicPr>
          <p:nvPr/>
        </p:nvPicPr>
        <p:blipFill>
          <a:blip r:embed="rId2">
            <a:extLst/>
          </a:blip>
          <a:stretch>
            <a:fillRect/>
          </a:stretch>
        </p:blipFill>
        <p:spPr>
          <a:xfrm rot="1921214">
            <a:off x="2234643" y="5926291"/>
            <a:ext cx="4940939" cy="457905"/>
          </a:xfrm>
          <a:prstGeom prst="rect">
            <a:avLst/>
          </a:prstGeom>
        </p:spPr>
      </p:pic>
      <p:sp>
        <p:nvSpPr>
          <p:cNvPr id="269" name="CONSORZIO"/>
          <p:cNvSpPr/>
          <p:nvPr/>
        </p:nvSpPr>
        <p:spPr>
          <a:xfrm>
            <a:off x="6639279" y="5682577"/>
            <a:ext cx="4014073" cy="39207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solidFill>
            <a:schemeClr val="accent5">
              <a:hueOff val="-33346"/>
              <a:satOff val="-1804"/>
              <a:lumOff val="23993"/>
            </a:schemeClr>
          </a:solidFill>
          <a:ln w="76200">
            <a:solidFill>
              <a:schemeClr val="accent6">
                <a:hueOff val="61929"/>
                <a:satOff val="10820"/>
                <a:lumOff val="-8848"/>
              </a:schemeClr>
            </a:solidFill>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CONSORZIO</a:t>
            </a:r>
          </a:p>
        </p:txBody>
      </p:sp>
      <p:pic>
        <p:nvPicPr>
          <p:cNvPr id="270" name="Linea Linea" descr="Linea Linea"/>
          <p:cNvPicPr>
            <a:picLocks noChangeAspect="0"/>
          </p:cNvPicPr>
          <p:nvPr/>
        </p:nvPicPr>
        <p:blipFill>
          <a:blip r:embed="rId3">
            <a:extLst/>
          </a:blip>
          <a:stretch>
            <a:fillRect/>
          </a:stretch>
        </p:blipFill>
        <p:spPr>
          <a:xfrm rot="7294563">
            <a:off x="8906064" y="5620528"/>
            <a:ext cx="1712989" cy="457905"/>
          </a:xfrm>
          <a:prstGeom prst="rect">
            <a:avLst/>
          </a:prstGeom>
        </p:spPr>
      </p:pic>
      <p:pic>
        <p:nvPicPr>
          <p:cNvPr id="272" name="Linea Linea" descr="Linea Linea"/>
          <p:cNvPicPr>
            <a:picLocks noChangeAspect="0"/>
          </p:cNvPicPr>
          <p:nvPr/>
        </p:nvPicPr>
        <p:blipFill>
          <a:blip r:embed="rId4">
            <a:extLst/>
          </a:blip>
          <a:stretch>
            <a:fillRect/>
          </a:stretch>
        </p:blipFill>
        <p:spPr>
          <a:xfrm rot="2700000">
            <a:off x="6481029" y="5502694"/>
            <a:ext cx="2032957" cy="457904"/>
          </a:xfrm>
          <a:prstGeom prst="rect">
            <a:avLst/>
          </a:prstGeom>
        </p:spPr>
      </p:pic>
      <p:sp>
        <p:nvSpPr>
          <p:cNvPr id="274" name="Linea"/>
          <p:cNvSpPr/>
          <p:nvPr/>
        </p:nvSpPr>
        <p:spPr>
          <a:xfrm flipH="1" flipV="1">
            <a:off x="2557149" y="5119626"/>
            <a:ext cx="4102199" cy="2605975"/>
          </a:xfrm>
          <a:prstGeom prst="line">
            <a:avLst/>
          </a:prstGeom>
          <a:ln w="76200">
            <a:solidFill>
              <a:srgbClr val="FF2600"/>
            </a:solidFill>
            <a:prstDash val="sysDot"/>
            <a:miter lim="400000"/>
            <a:tailEnd type="triangle"/>
          </a:ln>
        </p:spPr>
        <p:txBody>
          <a:bodyPr lIns="50800" tIns="50800" rIns="50800" bIns="50800" anchor="ctr"/>
          <a:lstStyle/>
          <a:p>
            <a:pPr/>
          </a:p>
        </p:txBody>
      </p:sp>
      <p:sp>
        <p:nvSpPr>
          <p:cNvPr id="275" name="Linea"/>
          <p:cNvSpPr/>
          <p:nvPr/>
        </p:nvSpPr>
        <p:spPr>
          <a:xfrm flipH="1" flipV="1">
            <a:off x="7291246" y="4885092"/>
            <a:ext cx="1004816" cy="1004815"/>
          </a:xfrm>
          <a:prstGeom prst="line">
            <a:avLst/>
          </a:prstGeom>
          <a:ln w="76200">
            <a:solidFill>
              <a:srgbClr val="FF2600"/>
            </a:solidFill>
            <a:prstDash val="sysDot"/>
            <a:miter lim="400000"/>
            <a:tailEnd type="triangle"/>
          </a:ln>
        </p:spPr>
        <p:txBody>
          <a:bodyPr lIns="50800" tIns="50800" rIns="50800" bIns="50800" anchor="ctr"/>
          <a:lstStyle/>
          <a:p>
            <a:pPr/>
          </a:p>
        </p:txBody>
      </p:sp>
      <p:sp>
        <p:nvSpPr>
          <p:cNvPr id="276" name="Linea"/>
          <p:cNvSpPr/>
          <p:nvPr/>
        </p:nvSpPr>
        <p:spPr>
          <a:xfrm flipV="1">
            <a:off x="9838208" y="5299254"/>
            <a:ext cx="862386" cy="1373326"/>
          </a:xfrm>
          <a:prstGeom prst="line">
            <a:avLst/>
          </a:prstGeom>
          <a:ln w="76200">
            <a:solidFill>
              <a:srgbClr val="FF2600"/>
            </a:solidFill>
            <a:prstDash val="sysDot"/>
            <a:miter lim="400000"/>
            <a:tailEnd type="triangle"/>
          </a:ln>
        </p:spPr>
        <p:txBody>
          <a:bodyPr lIns="50800" tIns="50800" rIns="50800" bIns="50800" anchor="ctr"/>
          <a:lstStyle/>
          <a:p>
            <a:pPr/>
          </a:p>
        </p:txBody>
      </p:sp>
      <p:pic>
        <p:nvPicPr>
          <p:cNvPr id="277" name="Linea Linea" descr="Linea Linea"/>
          <p:cNvPicPr>
            <a:picLocks noChangeAspect="0"/>
          </p:cNvPicPr>
          <p:nvPr/>
        </p:nvPicPr>
        <p:blipFill>
          <a:blip r:embed="rId5">
            <a:extLst/>
          </a:blip>
          <a:stretch>
            <a:fillRect/>
          </a:stretch>
        </p:blipFill>
        <p:spPr>
          <a:xfrm rot="9050236">
            <a:off x="10112051" y="5886229"/>
            <a:ext cx="5029238" cy="457905"/>
          </a:xfrm>
          <a:prstGeom prst="rect">
            <a:avLst/>
          </a:prstGeom>
        </p:spPr>
      </p:pic>
      <p:sp>
        <p:nvSpPr>
          <p:cNvPr id="279" name="Linea"/>
          <p:cNvSpPr/>
          <p:nvPr/>
        </p:nvSpPr>
        <p:spPr>
          <a:xfrm flipV="1">
            <a:off x="10678511" y="5232816"/>
            <a:ext cx="4366507" cy="2378474"/>
          </a:xfrm>
          <a:prstGeom prst="line">
            <a:avLst/>
          </a:prstGeom>
          <a:ln w="76200">
            <a:solidFill>
              <a:srgbClr val="FF2600"/>
            </a:solidFill>
            <a:prstDash val="sysDot"/>
            <a:miter lim="400000"/>
            <a:tailEnd type="triangle"/>
          </a:ln>
        </p:spPr>
        <p:txBody>
          <a:bodyPr lIns="50800" tIns="50800" rIns="50800" bIns="50800" anchor="ctr"/>
          <a:lstStyle/>
          <a:p>
            <a:pPr/>
          </a:p>
        </p:txBody>
      </p:sp>
      <p:sp>
        <p:nvSpPr>
          <p:cNvPr id="280" name="UTILIZZATORE"/>
          <p:cNvSpPr/>
          <p:nvPr/>
        </p:nvSpPr>
        <p:spPr>
          <a:xfrm>
            <a:off x="7150365" y="10687756"/>
            <a:ext cx="2991902" cy="3016869"/>
          </a:xfrm>
          <a:prstGeom prst="ellipse">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spcBef>
                <a:spcPts val="0"/>
              </a:spcBef>
              <a:defRPr b="0" spc="0" sz="3200">
                <a:solidFill>
                  <a:srgbClr val="000000"/>
                </a:solidFill>
                <a:latin typeface="Graphik Medium"/>
                <a:ea typeface="Graphik Medium"/>
                <a:cs typeface="Graphik Medium"/>
                <a:sym typeface="Graphik Medium"/>
              </a:defRPr>
            </a:lvl1pPr>
          </a:lstStyle>
          <a:p>
            <a:pPr/>
            <a:r>
              <a:t>UTILIZZATORE</a:t>
            </a:r>
          </a:p>
        </p:txBody>
      </p:sp>
      <p:pic>
        <p:nvPicPr>
          <p:cNvPr id="281" name="Linea Linea" descr="Linea Linea"/>
          <p:cNvPicPr>
            <a:picLocks noChangeAspect="0"/>
          </p:cNvPicPr>
          <p:nvPr/>
        </p:nvPicPr>
        <p:blipFill>
          <a:blip r:embed="rId6">
            <a:extLst/>
          </a:blip>
          <a:stretch>
            <a:fillRect/>
          </a:stretch>
        </p:blipFill>
        <p:spPr>
          <a:xfrm rot="5400000">
            <a:off x="7469845" y="9753217"/>
            <a:ext cx="1516018" cy="457905"/>
          </a:xfrm>
          <a:prstGeom prst="rect">
            <a:avLst/>
          </a:prstGeom>
        </p:spPr>
      </p:pic>
      <p:sp>
        <p:nvSpPr>
          <p:cNvPr id="283" name="Linea"/>
          <p:cNvSpPr/>
          <p:nvPr/>
        </p:nvSpPr>
        <p:spPr>
          <a:xfrm flipV="1">
            <a:off x="9150914" y="9199778"/>
            <a:ext cx="1" cy="1392616"/>
          </a:xfrm>
          <a:prstGeom prst="line">
            <a:avLst/>
          </a:prstGeom>
          <a:ln w="76200">
            <a:solidFill>
              <a:srgbClr val="FF2600"/>
            </a:solidFill>
            <a:prstDash val="sysDot"/>
            <a:miter lim="400000"/>
            <a:tailEnd type="triangle"/>
          </a:ln>
        </p:spPr>
        <p:txBody>
          <a:bodyPr lIns="50800" tIns="50800" rIns="50800" bIns="50800" anchor="ctr"/>
          <a:lstStyle/>
          <a:p>
            <a:pPr/>
          </a:p>
        </p:txBody>
      </p:sp>
      <p:sp>
        <p:nvSpPr>
          <p:cNvPr id="284" name="EMITTENTE FOI"/>
          <p:cNvSpPr/>
          <p:nvPr/>
        </p:nvSpPr>
        <p:spPr>
          <a:xfrm>
            <a:off x="154531" y="8685686"/>
            <a:ext cx="3327364" cy="3721308"/>
          </a:xfrm>
          <a:prstGeom prst="pentagon">
            <a:avLst/>
          </a:prstGeom>
          <a:solidFill>
            <a:schemeClr val="accent4"/>
          </a:solidFill>
          <a:ln w="76200">
            <a:solidFill>
              <a:schemeClr val="accent2"/>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spcBef>
                <a:spcPts val="0"/>
              </a:spcBef>
              <a:defRPr b="0" spc="0" sz="3200">
                <a:solidFill>
                  <a:srgbClr val="000000"/>
                </a:solidFill>
                <a:latin typeface="Graphik Medium"/>
                <a:ea typeface="Graphik Medium"/>
                <a:cs typeface="Graphik Medium"/>
                <a:sym typeface="Graphik Medium"/>
              </a:defRPr>
            </a:pPr>
          </a:p>
          <a:p>
            <a:pPr algn="ctr" defTabSz="825500">
              <a:spcBef>
                <a:spcPts val="0"/>
              </a:spcBef>
              <a:defRPr b="0" spc="0" sz="3200">
                <a:solidFill>
                  <a:srgbClr val="000000"/>
                </a:solidFill>
                <a:latin typeface="Graphik Medium"/>
                <a:ea typeface="Graphik Medium"/>
                <a:cs typeface="Graphik Medium"/>
                <a:sym typeface="Graphik Medium"/>
              </a:defRPr>
            </a:pPr>
            <a:r>
              <a:t>EMITTENTE FOI</a:t>
            </a:r>
          </a:p>
        </p:txBody>
      </p:sp>
      <p:sp>
        <p:nvSpPr>
          <p:cNvPr id="285" name="Linea"/>
          <p:cNvSpPr/>
          <p:nvPr/>
        </p:nvSpPr>
        <p:spPr>
          <a:xfrm flipV="1">
            <a:off x="1798651" y="5083338"/>
            <a:ext cx="1" cy="3549324"/>
          </a:xfrm>
          <a:prstGeom prst="line">
            <a:avLst/>
          </a:prstGeom>
          <a:ln w="76200">
            <a:solidFill>
              <a:schemeClr val="accent2">
                <a:hueOff val="-40273"/>
                <a:satOff val="-12960"/>
                <a:lumOff val="27553"/>
              </a:schemeClr>
            </a:solidFill>
            <a:custDash>
              <a:ds d="200000" sp="200000"/>
            </a:custDash>
            <a:miter lim="400000"/>
            <a:tailEnd type="triangle"/>
          </a:ln>
        </p:spPr>
        <p:txBody>
          <a:bodyPr lIns="50800" tIns="50800" rIns="50800" bIns="50800" anchor="ctr"/>
          <a:lstStyle/>
          <a:p>
            <a:pPr/>
          </a:p>
        </p:txBody>
      </p:sp>
      <p:grpSp>
        <p:nvGrpSpPr>
          <p:cNvPr id="288" name="Reati “spia”…"/>
          <p:cNvGrpSpPr/>
          <p:nvPr/>
        </p:nvGrpSpPr>
        <p:grpSpPr>
          <a:xfrm>
            <a:off x="16427684" y="6348027"/>
            <a:ext cx="7134201" cy="7126445"/>
            <a:chOff x="0" y="0"/>
            <a:chExt cx="7134200" cy="7126444"/>
          </a:xfrm>
        </p:grpSpPr>
        <p:sp>
          <p:nvSpPr>
            <p:cNvPr id="287" name="Reati “spia”…"/>
            <p:cNvSpPr/>
            <p:nvPr/>
          </p:nvSpPr>
          <p:spPr>
            <a:xfrm>
              <a:off x="215900" y="139700"/>
              <a:ext cx="6702401" cy="6567645"/>
            </a:xfrm>
            <a:prstGeom prst="rect">
              <a:avLst/>
            </a:prstGeom>
            <a:solidFill>
              <a:srgbClr val="00FDFF"/>
            </a:solidFill>
            <a:ln>
              <a:noFill/>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defTabSz="825500">
                <a:spcBef>
                  <a:spcPts val="0"/>
                </a:spcBef>
                <a:defRPr b="0" spc="0" sz="3200">
                  <a:solidFill>
                    <a:srgbClr val="000000"/>
                  </a:solidFill>
                  <a:latin typeface="Graphik Medium"/>
                  <a:ea typeface="Graphik Medium"/>
                  <a:cs typeface="Graphik Medium"/>
                  <a:sym typeface="Graphik Medium"/>
                </a:defRPr>
              </a:pPr>
              <a:r>
                <a:t>Reati “spia”</a:t>
              </a:r>
            </a:p>
            <a:p>
              <a:pPr marL="564444" indent="-564444" algn="just" defTabSz="825500">
                <a:spcBef>
                  <a:spcPts val="0"/>
                </a:spcBef>
                <a:buClr>
                  <a:srgbClr val="5E5E5E"/>
                </a:buClr>
                <a:buSzPct val="170000"/>
                <a:buChar char="•"/>
                <a:defRPr b="0" spc="0" sz="3200">
                  <a:solidFill>
                    <a:srgbClr val="000000"/>
                  </a:solidFill>
                  <a:latin typeface="Graphik Medium"/>
                  <a:ea typeface="Graphik Medium"/>
                  <a:cs typeface="Graphik Medium"/>
                  <a:sym typeface="Graphik Medium"/>
                </a:defRPr>
              </a:pPr>
              <a:r>
                <a:t>Art. 2 - 10 quater d.lgs. 74/2000</a:t>
              </a:r>
            </a:p>
          </p:txBody>
        </p:sp>
        <p:pic>
          <p:nvPicPr>
            <p:cNvPr id="286" name="Reati “spia”… Reati “spia”Art. 2 - 10 quater d.lgs. 74/2000" descr="Reati “spia”… Reati “spia”Art. 2 - 10 quater d.lgs. 74/2000"/>
            <p:cNvPicPr>
              <a:picLocks noChangeAspect="0"/>
            </p:cNvPicPr>
            <p:nvPr/>
          </p:nvPicPr>
          <p:blipFill>
            <a:blip r:embed="rId7">
              <a:extLst/>
            </a:blip>
            <a:stretch>
              <a:fillRect/>
            </a:stretch>
          </p:blipFill>
          <p:spPr>
            <a:xfrm>
              <a:off x="0" y="0"/>
              <a:ext cx="7134201" cy="7126445"/>
            </a:xfrm>
            <a:prstGeom prst="rect">
              <a:avLst/>
            </a:prstGeom>
            <a:effectLst/>
          </p:spPr>
        </p:pic>
      </p:grpSp>
      <p:sp>
        <p:nvSpPr>
          <p:cNvPr id="289" name="L’emittente FOI ha il ruolo di consentire alla COOP di portare in compensazione crediti d’imposta inesistenti"/>
          <p:cNvSpPr txBox="1"/>
          <p:nvPr/>
        </p:nvSpPr>
        <p:spPr>
          <a:xfrm>
            <a:off x="17896733" y="767712"/>
            <a:ext cx="5668801" cy="198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spc="26" sz="2700"/>
            </a:lvl1pPr>
          </a:lstStyle>
          <a:p>
            <a:pPr/>
            <a:r>
              <a:t>L’emittente FOI ha il ruolo di consentire alla COOP di portare in compensazione crediti d’imposta inesistenti</a:t>
            </a:r>
          </a:p>
        </p:txBody>
      </p:sp>
    </p:spTree>
  </p:cSld>
  <p:clrMapOvr>
    <a:masterClrMapping/>
  </p:clrMapOvr>
  <mc:AlternateContent xmlns:mc="http://schemas.openxmlformats.org/markup-compatibility/2006">
    <mc:Choice xmlns:p14="http://schemas.microsoft.com/office/powerpoint/2010/main" Requires="p14">
      <p:transition spd="fast" advClick="1" p14:dur="750">
        <p:push dir="l"/>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284"/>
                                        </p:tgtEl>
                                        <p:attrNameLst>
                                          <p:attrName>style.visibility</p:attrName>
                                        </p:attrNameLst>
                                      </p:cBhvr>
                                      <p:to>
                                        <p:strVal val="visible"/>
                                      </p:to>
                                    </p:set>
                                    <p:anim calcmode="lin" valueType="num">
                                      <p:cBhvr>
                                        <p:cTn id="7" dur="1000" fill="hold"/>
                                        <p:tgtEl>
                                          <p:spTgt spid="284"/>
                                        </p:tgtEl>
                                        <p:attrNameLst>
                                          <p:attrName>ppt_x</p:attrName>
                                        </p:attrNameLst>
                                      </p:cBhvr>
                                      <p:tavLst>
                                        <p:tav tm="0">
                                          <p:val>
                                            <p:strVal val="0-#ppt_w/2"/>
                                          </p:val>
                                        </p:tav>
                                        <p:tav tm="100000">
                                          <p:val>
                                            <p:strVal val="#ppt_x"/>
                                          </p:val>
                                        </p:tav>
                                      </p:tavLst>
                                    </p:anim>
                                    <p:anim calcmode="lin" valueType="num">
                                      <p:cBhvr>
                                        <p:cTn id="8" dur="1000" fill="hold"/>
                                        <p:tgtEl>
                                          <p:spTgt spid="2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ID="9" grpId="2" fill="hold">
                                  <p:stCondLst>
                                    <p:cond delay="0"/>
                                  </p:stCondLst>
                                  <p:iterate type="el" backwards="0">
                                    <p:tmAbs val="0"/>
                                  </p:iterate>
                                  <p:childTnLst>
                                    <p:set>
                                      <p:cBhvr>
                                        <p:cTn id="12" fill="hold"/>
                                        <p:tgtEl>
                                          <p:spTgt spid="285"/>
                                        </p:tgtEl>
                                        <p:attrNameLst>
                                          <p:attrName>style.visibility</p:attrName>
                                        </p:attrNameLst>
                                      </p:cBhvr>
                                      <p:to>
                                        <p:strVal val="visible"/>
                                      </p:to>
                                    </p:set>
                                    <p:animEffect filter="dissolve" transition="in">
                                      <p:cBhvr>
                                        <p:cTn id="13" dur="1000"/>
                                        <p:tgtEl>
                                          <p:spTgt spid="285"/>
                                        </p:tgtEl>
                                      </p:cBhvr>
                                    </p:animEffect>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8" presetID="2" grpId="3" fill="hold">
                                  <p:stCondLst>
                                    <p:cond delay="0"/>
                                  </p:stCondLst>
                                  <p:iterate type="lt" backwards="0">
                                    <p:tmAbs val="0"/>
                                  </p:iterate>
                                  <p:childTnLst>
                                    <p:set>
                                      <p:cBhvr>
                                        <p:cTn id="17" fill="hold"/>
                                        <p:tgtEl>
                                          <p:spTgt spid="288"/>
                                        </p:tgtEl>
                                        <p:attrNameLst>
                                          <p:attrName>style.visibility</p:attrName>
                                        </p:attrNameLst>
                                      </p:cBhvr>
                                      <p:to>
                                        <p:strVal val="visible"/>
                                      </p:to>
                                    </p:set>
                                    <p:anim calcmode="lin" valueType="num">
                                      <p:cBhvr>
                                        <p:cTn id="18" dur="1000" fill="hold"/>
                                        <p:tgtEl>
                                          <p:spTgt spid="288"/>
                                        </p:tgtEl>
                                        <p:attrNameLst>
                                          <p:attrName>ppt_x</p:attrName>
                                        </p:attrNameLst>
                                      </p:cBhvr>
                                      <p:tavLst>
                                        <p:tav tm="0">
                                          <p:val>
                                            <p:strVal val="0-#ppt_w/2"/>
                                          </p:val>
                                        </p:tav>
                                        <p:tav tm="100000">
                                          <p:val>
                                            <p:strVal val="#ppt_x"/>
                                          </p:val>
                                        </p:tav>
                                      </p:tavLst>
                                    </p:anim>
                                    <p:anim calcmode="lin" valueType="num">
                                      <p:cBhvr>
                                        <p:cTn id="19" dur="1000" fill="hold"/>
                                        <p:tgtEl>
                                          <p:spTgt spid="2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4" grpId="1"/>
      <p:bldP build="whole" bldLvl="1" animBg="1" rev="0" advAuto="0" spid="285" grpId="2"/>
      <p:bldP build="whole" bldLvl="1" animBg="1" rev="0" advAuto="0" spid="288" grpId="3"/>
    </p:bldLst>
  </p:timing>
</p:sld>
</file>

<file path=ppt/theme/theme1.xml><?xml version="1.0" encoding="utf-8"?>
<a:theme xmlns:a="http://schemas.openxmlformats.org/drawingml/2006/main" xmlns:r="http://schemas.openxmlformats.org/officeDocument/2006/relationships" name="24_Briefing">
  <a:themeElements>
    <a:clrScheme name="24_Briefing">
      <a:dk1>
        <a:srgbClr val="1A5C71"/>
      </a:dk1>
      <a:lt1>
        <a:srgbClr val="54818F"/>
      </a:lt1>
      <a:dk2>
        <a:srgbClr val="5E5E5E"/>
      </a:dk2>
      <a:lt2>
        <a:srgbClr val="D5D5D5"/>
      </a:lt2>
      <a:accent1>
        <a:srgbClr val="54818F"/>
      </a:accent1>
      <a:accent2>
        <a:srgbClr val="308C8B"/>
      </a:accent2>
      <a:accent3>
        <a:srgbClr val="7A9105"/>
      </a:accent3>
      <a:accent4>
        <a:srgbClr val="C26E6A"/>
      </a:accent4>
      <a:accent5>
        <a:srgbClr val="E4E942"/>
      </a:accent5>
      <a:accent6>
        <a:srgbClr val="5B516A"/>
      </a:accent6>
      <a:hlink>
        <a:srgbClr val="0000FF"/>
      </a:hlink>
      <a:folHlink>
        <a:srgbClr val="FF00FF"/>
      </a:folHlink>
    </a:clrScheme>
    <a:fontScheme name="24_Briefing">
      <a:majorFont>
        <a:latin typeface="Helvetica"/>
        <a:ea typeface="Helvetica"/>
        <a:cs typeface="Helvetica"/>
      </a:majorFont>
      <a:minorFont>
        <a:latin typeface="Helvetica"/>
        <a:ea typeface="Helvetica"/>
        <a:cs typeface="Helvetica"/>
      </a:minorFont>
    </a:fontScheme>
    <a:fmtScheme name="24_Briefi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Graphik Medium"/>
            <a:ea typeface="Graphik Medium"/>
            <a:cs typeface="Graphik 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76200" cap="flat">
          <a:solidFill>
            <a:schemeClr val="accent6">
              <a:hueOff val="61929"/>
              <a:satOff val="10820"/>
              <a:lumOff val="-8848"/>
            </a:schemeClr>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355600" rtl="0" fontAlgn="auto" latinLnBrk="0" hangingPunct="0">
          <a:lnSpc>
            <a:spcPct val="100000"/>
          </a:lnSpc>
          <a:spcBef>
            <a:spcPts val="4300"/>
          </a:spcBef>
          <a:spcAft>
            <a:spcPts val="0"/>
          </a:spcAft>
          <a:buClrTx/>
          <a:buSzTx/>
          <a:buFontTx/>
          <a:buNone/>
          <a:tabLst/>
          <a:defRPr b="1" baseline="0" cap="none" i="0" spc="36" strike="noStrike" sz="3600" u="none" kumimoji="0" normalizeH="0">
            <a:ln>
              <a:noFill/>
            </a:ln>
            <a:solidFill>
              <a:schemeClr val="accent1">
                <a:satOff val="36598"/>
                <a:lumOff val="-17227"/>
              </a:schemeClr>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4_Briefing">
  <a:themeElements>
    <a:clrScheme name="24_Briefing">
      <a:dk1>
        <a:srgbClr val="000000"/>
      </a:dk1>
      <a:lt1>
        <a:srgbClr val="FFFFFF"/>
      </a:lt1>
      <a:dk2>
        <a:srgbClr val="5E5E5E"/>
      </a:dk2>
      <a:lt2>
        <a:srgbClr val="D5D5D5"/>
      </a:lt2>
      <a:accent1>
        <a:srgbClr val="54818F"/>
      </a:accent1>
      <a:accent2>
        <a:srgbClr val="308C8B"/>
      </a:accent2>
      <a:accent3>
        <a:srgbClr val="7A9105"/>
      </a:accent3>
      <a:accent4>
        <a:srgbClr val="C26E6A"/>
      </a:accent4>
      <a:accent5>
        <a:srgbClr val="E4E942"/>
      </a:accent5>
      <a:accent6>
        <a:srgbClr val="5B516A"/>
      </a:accent6>
      <a:hlink>
        <a:srgbClr val="0000FF"/>
      </a:hlink>
      <a:folHlink>
        <a:srgbClr val="FF00FF"/>
      </a:folHlink>
    </a:clrScheme>
    <a:fontScheme name="24_Briefing">
      <a:majorFont>
        <a:latin typeface="Helvetica"/>
        <a:ea typeface="Helvetica"/>
        <a:cs typeface="Helvetica"/>
      </a:majorFont>
      <a:minorFont>
        <a:latin typeface="Helvetica"/>
        <a:ea typeface="Helvetica"/>
        <a:cs typeface="Helvetica"/>
      </a:minorFont>
    </a:fontScheme>
    <a:fmtScheme name="24_Briefi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Graphik Medium"/>
            <a:ea typeface="Graphik Medium"/>
            <a:cs typeface="Graphik 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76200" cap="flat">
          <a:solidFill>
            <a:schemeClr val="accent6">
              <a:hueOff val="61929"/>
              <a:satOff val="10820"/>
              <a:lumOff val="-8848"/>
            </a:schemeClr>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355600" rtl="0" fontAlgn="auto" latinLnBrk="0" hangingPunct="0">
          <a:lnSpc>
            <a:spcPct val="100000"/>
          </a:lnSpc>
          <a:spcBef>
            <a:spcPts val="4300"/>
          </a:spcBef>
          <a:spcAft>
            <a:spcPts val="0"/>
          </a:spcAft>
          <a:buClrTx/>
          <a:buSzTx/>
          <a:buFontTx/>
          <a:buNone/>
          <a:tabLst/>
          <a:defRPr b="1" baseline="0" cap="none" i="0" spc="36" strike="noStrike" sz="3600" u="none" kumimoji="0" normalizeH="0">
            <a:ln>
              <a:noFill/>
            </a:ln>
            <a:solidFill>
              <a:schemeClr val="accent1">
                <a:satOff val="36598"/>
                <a:lumOff val="-17227"/>
              </a:schemeClr>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